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2" r:id="rId3"/>
    <p:sldId id="256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A34"/>
    <a:srgbClr val="102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BFE872-9FA1-A144-A535-3F50BEB6609C}" v="1951" dt="2023-06-23T04:28:31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4"/>
    <p:restoredTop sz="95735"/>
  </p:normalViewPr>
  <p:slideViewPr>
    <p:cSldViewPr snapToGrid="0">
      <p:cViewPr varScale="1">
        <p:scale>
          <a:sx n="71" d="100"/>
          <a:sy n="71" d="100"/>
        </p:scale>
        <p:origin x="200" y="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4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79D0B-DD51-12E1-94CA-15BD9B73CB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502B57-68FA-CEB6-3DFF-AF3484EBCF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131F-AE3F-504B-B6F7-D3BA523823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0798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0866-6DB5-E04C-882F-6A2355671E4D}" type="datetimeFigureOut">
              <a:rPr lang="en-US" smtClean="0"/>
              <a:t>7/25/23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229B5-C1B9-5A4F-9E88-F3524664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vid'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55965" y="6575566"/>
            <a:ext cx="1652457" cy="256154"/>
          </a:xfrm>
          <a:prstGeom prst="rect">
            <a:avLst/>
          </a:prstGeom>
        </p:spPr>
        <p:txBody>
          <a:bodyPr anchor="ctr"/>
          <a:lstStyle>
            <a:lvl1pPr>
              <a:defRPr i="1"/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56" y="6597352"/>
            <a:ext cx="1793101" cy="260648"/>
          </a:xfrm>
          <a:prstGeom prst="rect">
            <a:avLst/>
          </a:prstGeom>
        </p:spPr>
        <p:txBody>
          <a:bodyPr anchor="ctr"/>
          <a:lstStyle>
            <a:lvl1pPr>
              <a:defRPr i="1"/>
            </a:lvl1pPr>
          </a:lstStyle>
          <a:p>
            <a:r>
              <a:rPr lang="en-US"/>
              <a:t>David Gill (CIT249373)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26460" y="6520513"/>
            <a:ext cx="539080" cy="31120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788A6C-2950-6DCF-F433-2A966A9198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0496" y="172402"/>
            <a:ext cx="1511300" cy="148590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781715F6-BF3C-0616-EE41-59C17AD6B6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528" y="481217"/>
            <a:ext cx="10121437" cy="978158"/>
          </a:xfrm>
          <a:prstGeom prst="rect">
            <a:avLst/>
          </a:prstGeom>
        </p:spPr>
        <p:txBody>
          <a:bodyPr/>
          <a:lstStyle>
            <a:lvl1pPr algn="l">
              <a:defRPr sz="6000" b="1" cap="none" baseline="0"/>
            </a:lvl1pPr>
          </a:lstStyle>
          <a:p>
            <a:r>
              <a:rPr lang="en-GB"/>
              <a:t>Title slide (TOC) style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A10E095-6CEC-9DF0-C855-B47F3A5AE45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96348" y="2001078"/>
            <a:ext cx="8362122" cy="4329616"/>
          </a:xfrm>
          <a:prstGeom prst="rect">
            <a:avLst/>
          </a:prstGeom>
        </p:spPr>
        <p:txBody>
          <a:bodyPr/>
          <a:lstStyle>
            <a:lvl1pPr marL="180000" indent="-180000"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Title Slide Headings (60/40pt bold), slide head (40pt), body 24pt Arial</a:t>
            </a:r>
          </a:p>
          <a:p>
            <a:pPr lvl="1"/>
            <a:r>
              <a:rPr lang="en-GB"/>
              <a:t>saving [Exercise][No]_[Name]</a:t>
            </a:r>
          </a:p>
          <a:p>
            <a:pPr lvl="2"/>
            <a:r>
              <a:rPr lang="en-GB"/>
              <a:t>eg Ex01_Queenstown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4A9A752-3B6C-CF8D-9C46-3E775B224DC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090991" y="2001078"/>
            <a:ext cx="2888974" cy="4329616"/>
          </a:xfrm>
          <a:prstGeom prst="rect">
            <a:avLst/>
          </a:prstGeom>
        </p:spPr>
        <p:txBody>
          <a:bodyPr/>
          <a:lstStyle>
            <a:lvl1pPr marL="180000" indent="-180000"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  <a:prstGeom prst="rect">
            <a:avLst/>
          </a:prstGeo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  <a:prstGeom prst="rect">
            <a:avLst/>
          </a:prstGeo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A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872C16-D381-2D96-3000-590A48C63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24392" y="6520512"/>
            <a:ext cx="2484030" cy="311207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1647E49-1FAA-9591-19D1-10EC19FD2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456" y="6502169"/>
            <a:ext cx="1556048" cy="311207"/>
          </a:xfrm>
          <a:prstGeom prst="rect">
            <a:avLst/>
          </a:prstGeom>
        </p:spPr>
        <p:txBody>
          <a:bodyPr/>
          <a:lstStyle>
            <a:lvl1pPr fontAlgn="b">
              <a:defRPr sz="12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3B506D-79F1-4EC5-2C98-DD7AB66E9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26460" y="6502169"/>
            <a:ext cx="539080" cy="329552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11A832-7F2E-1DE1-64DB-F639D0DB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13F4E-CC0D-C099-57FD-CEAF114E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BE835-6FFD-7596-2865-01DD8C44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81E67C-9477-7601-5D78-E1526E6FB90E}"/>
              </a:ext>
            </a:extLst>
          </p:cNvPr>
          <p:cNvSpPr txBox="1"/>
          <p:nvPr/>
        </p:nvSpPr>
        <p:spPr>
          <a:xfrm>
            <a:off x="1596351" y="1795059"/>
            <a:ext cx="899929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NOT AN OFFICIAL CIT BUSINESS DOCUMENT</a:t>
            </a:r>
          </a:p>
          <a:p>
            <a:pPr algn="ctr">
              <a:spcBef>
                <a:spcPts val="24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PRIVATE PRACTICE FOR AN INDIVIDUAL STUDENT</a:t>
            </a:r>
          </a:p>
        </p:txBody>
      </p:sp>
    </p:spTree>
    <p:extLst>
      <p:ext uri="{BB962C8B-B14F-4D97-AF65-F5344CB8AC3E}">
        <p14:creationId xmlns:p14="http://schemas.microsoft.com/office/powerpoint/2010/main" val="363365951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1 0.00255 -0.00781 0.0044 -0.01146 0.00694 C -0.02253 0.01435 -0.01589 0.01181 -0.02917 0.01921 C -0.03451 0.02245 -0.04232 0.025 -0.04792 0.02616 C -0.05104 0.02685 -0.05417 0.02708 -0.05729 0.02755 L -0.06562 0.02894 C -0.07161 0.02847 -0.0776 0.02917 -0.08333 0.02755 C -0.08919 0.02593 -0.09453 0.02245 -0.1 0.01921 C -0.10495 0.01644 -0.11003 0.01458 -0.11458 0.01111 C -0.12044 0.00648 -0.1332 -0.00324 -0.13958 -0.00949 C -0.14245 -0.01227 -0.14505 -0.01505 -0.14792 -0.01782 C -0.15104 -0.0206 -0.1543 -0.02315 -0.15729 -0.02616 C -0.1625 -0.03079 -0.17044 -0.03958 -0.175 -0.04537 C -0.18073 -0.05231 -0.18685 -0.05903 -0.19167 -0.06736 C -0.19714 -0.07639 -0.20911 -0.0963 -0.21146 -0.1044 L -0.21979 -0.13333 C -0.22214 -0.16829 -0.22383 -0.17361 -0.21875 -0.21296 C -0.21823 -0.21759 -0.20898 -0.24236 -0.20729 -0.24606 C -0.20273 -0.25579 -0.19857 -0.2662 -0.19271 -0.275 C -0.18607 -0.28472 -0.18164 -0.2919 -0.17396 -0.30093 C -0.1668 -0.30949 -0.15703 -0.31898 -0.14896 -0.32569 C -0.14427 -0.32963 -0.13919 -0.33287 -0.13437 -0.33681 C -0.1224 -0.3463 -0.12305 -0.34769 -0.10937 -0.35463 C -0.10013 -0.35903 -0.09115 -0.36574 -0.08125 -0.3669 L -0.05625 -0.36944 C -0.04935 -0.36921 -0.04232 -0.36968 -0.03542 -0.36829 C -0.03177 -0.36759 -0.02839 -0.36505 -0.025 -0.36296 C -0.00417 -0.34861 0.00469 -0.33981 0.025 -0.32292 C 0.05091 -0.30116 0.0263 -0.32269 0.05104 -0.30093 C 0.05521 -0.29722 0.05951 -0.29398 0.06354 -0.29005 C 0.06979 -0.28356 0.07669 -0.27824 0.08229 -0.27083 L 0.09792 -0.25023 C 0.10026 -0.24699 0.10286 -0.24398 0.10521 -0.24051 C 0.10729 -0.23727 0.10924 -0.23403 0.11146 -0.23079 C 0.11341 -0.22801 0.11563 -0.22546 0.11771 -0.22269 C 0.13529 -0.19745 0.11211 -0.22963 0.13021 -0.20208 C 0.14271 -0.18287 0.1349 -0.20231 0.14896 -0.16898 C 0.15247 -0.16042 0.15586 -0.15347 0.15833 -0.14421 C 0.16732 -0.11019 0.15339 -0.15486 0.16354 -0.12361 C 0.1638 -0.11991 0.16393 -0.1162 0.16458 -0.11273 C 0.16497 -0.10949 0.16602 -0.10625 0.16667 -0.10301 C 0.16706 -0.10023 0.16732 -0.09745 0.16771 -0.09491 C 0.16732 -0.07546 0.16823 -0.05625 0.16667 -0.03704 C 0.16615 -0.03102 0.16341 -0.02593 0.16146 -0.0206 C 0.15339 0.00046 0.16263 -0.02269 0.15521 -0.00694 C 0.15378 -0.00394 0.15286 0.00046 0.15104 0.00278 C 0.14818 0.00648 0.14284 0.01111 0.13958 0.01366 C 0.13724 0.01574 0.1349 0.01829 0.13229 0.01921 C 0.1306 0.02014 0.12878 0.02014 0.12708 0.0206 C 0.12279 0.02245 0.11888 0.02546 0.11458 0.02616 C 0.11211 0.02662 0.10964 0.02685 0.10729 0.02755 C 0.10169 0.02917 0.09622 0.03241 0.09063 0.0331 C 0.07839 0.03495 0.08438 0.0338 0.07292 0.03588 C 0.04727 0.03495 0.04492 0.03773 0.02917 0.0331 C 0.02773 0.03264 0.0263 0.03241 0.025 0.03171 C 0.00768 0.02315 0.03177 0.03426 0.01771 0.02616 C 0.00742 0.02037 0.01979 0.02986 0.00938 0.02199 C 0.0082 0.0213 0.00729 0.01991 0.00625 0.01921 C 0.00417 0.01829 0 0.01644 0 0.01667 C -0.00143 0.01481 -0.0026 0.0125 -0.00417 0.01111 C -0.00508 0.01019 -0.00638 0.01042 -0.00729 0.00972 C -0.01029 0.00694 -0.0125 0.00255 -0.01458 -0.00139 C -0.01497 -0.00301 -0.01667 -0.00556 -0.01562 -0.00694 C -0.01484 -0.00787 -0.01354 -0.00509 -0.0125 -0.00417 L -0.00833 0.00139 " pathEditMode="relative" rAng="0" ptsTypes="AAAA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-1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0D95C-C012-5EE7-92A8-A9489C9A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13843" y="6575566"/>
            <a:ext cx="2394579" cy="256154"/>
          </a:xfrm>
        </p:spPr>
        <p:txBody>
          <a:bodyPr/>
          <a:lstStyle/>
          <a:p>
            <a:r>
              <a:rPr lang="en-AU" i="1"/>
              <a:t>Friday, 23 June 2023</a:t>
            </a:r>
            <a:endParaRPr lang="en-US" i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21C70-3532-DD9D-D013-C1427F4C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David Gill (CIT249373)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F8A86-7B1A-4B53-477C-7119B87F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67E286-FA58-9FC5-49CD-F475AC29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E80C1-4290-B100-AA95-7C4DD708CF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go cit" descr="CIT logo">
            <a:extLst>
              <a:ext uri="{FF2B5EF4-FFF2-40B4-BE49-F238E27FC236}">
                <a16:creationId xmlns:a16="http://schemas.microsoft.com/office/drawing/2014/main" id="{6C167243-7EBA-BF4B-FC11-E98D2DCD8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072" y="769989"/>
            <a:ext cx="6515854" cy="6406344"/>
          </a:xfrm>
          <a:prstGeom prst="rect">
            <a:avLst/>
          </a:prstGeom>
        </p:spPr>
      </p:pic>
      <p:sp>
        <p:nvSpPr>
          <p:cNvPr id="15" name="sidebar text title - styles biz">
            <a:extLst>
              <a:ext uri="{FF2B5EF4-FFF2-40B4-BE49-F238E27FC236}">
                <a16:creationId xmlns:a16="http://schemas.microsoft.com/office/drawing/2014/main" id="{1247A66A-AAAF-C031-6F4F-AFF42FBC0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648" y="388773"/>
            <a:ext cx="6283380" cy="76243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BUSINESS STYLES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D5E8B58-8092-6210-B9DB-893F903F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44607" y="6483358"/>
            <a:ext cx="1772073" cy="374642"/>
          </a:xfrm>
        </p:spPr>
        <p:txBody>
          <a:bodyPr anchor="b"/>
          <a:lstStyle/>
          <a:p>
            <a:r>
              <a:rPr lang="en-AU">
                <a:solidFill>
                  <a:schemeClr val="bg1">
                    <a:lumMod val="50000"/>
                    <a:lumOff val="50000"/>
                  </a:schemeClr>
                </a:solidFill>
              </a:rPr>
              <a:t>Friday, 23 June 2023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3E12A85-FE8C-9E21-72EF-185131A6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99" y="6492875"/>
            <a:ext cx="965733" cy="365125"/>
          </a:xfrm>
        </p:spPr>
        <p:txBody>
          <a:bodyPr anchor="b"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David Gill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F3116A1-50A5-CBB3-ABBB-D32E9D1B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0987" y="6597352"/>
            <a:ext cx="890025" cy="341950"/>
          </a:xfrm>
        </p:spPr>
        <p:txBody>
          <a:bodyPr/>
          <a:lstStyle/>
          <a:p>
            <a:pPr algn="ctr"/>
            <a:fld id="{6D22F896-40B5-4ADD-8801-0D06FADFA095}" type="slidenum">
              <a:rPr lang="en-US" smtClean="0"/>
              <a:pPr algn="ctr"/>
              <a:t>3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4ED6710-AAAA-A187-F06E-6A22F6CE25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528" y="-783468"/>
            <a:ext cx="8424936" cy="842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000">
        <p:fade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02">
            <a:extLst>
              <a:ext uri="{FF2B5EF4-FFF2-40B4-BE49-F238E27FC236}">
                <a16:creationId xmlns:a16="http://schemas.microsoft.com/office/drawing/2014/main" id="{E365D249-00B7-48FE-B591-0E014642BE7B}"/>
              </a:ext>
            </a:extLst>
          </p:cNvPr>
          <p:cNvSpPr txBox="1">
            <a:spLocks/>
          </p:cNvSpPr>
          <p:nvPr/>
        </p:nvSpPr>
        <p:spPr>
          <a:xfrm>
            <a:off x="7036230" y="215900"/>
            <a:ext cx="4974956" cy="629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lnSpc>
                <a:spcPct val="150000"/>
              </a:lnSpc>
              <a:spcBef>
                <a:spcPts val="0"/>
              </a:spcBef>
              <a:tabLst>
                <a:tab pos="3600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body text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24pt recommended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be consistent across slides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short bullet points where possible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overuse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size proportional to the information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animation as appropriate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transitions consistent throughout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saving [Exercise] [No]_[Name]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Ex 01_Queenstown</a:t>
            </a:r>
          </a:p>
        </p:txBody>
      </p:sp>
      <p:sp>
        <p:nvSpPr>
          <p:cNvPr id="3" name="text 01">
            <a:extLst>
              <a:ext uri="{FF2B5EF4-FFF2-40B4-BE49-F238E27FC236}">
                <a16:creationId xmlns:a16="http://schemas.microsoft.com/office/drawing/2014/main" id="{1112A17D-2434-9C32-1101-8408762566F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21790" y="215900"/>
            <a:ext cx="4974956" cy="62933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180000" defTabSz="360000">
              <a:lnSpc>
                <a:spcPct val="150000"/>
              </a:lnSpc>
              <a:spcBef>
                <a:spcPts val="0"/>
              </a:spcBef>
              <a:tabLst>
                <a:tab pos="3600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  <a:p>
            <a:pPr lvl="1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consistent position on all slides</a:t>
            </a:r>
          </a:p>
          <a:p>
            <a:pPr indent="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handout footers</a:t>
            </a:r>
          </a:p>
          <a:p>
            <a:pPr marL="457200" lvl="2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student’s name bottom left</a:t>
            </a:r>
          </a:p>
          <a:p>
            <a:pPr marL="457200" lvl="2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top right</a:t>
            </a:r>
          </a:p>
          <a:p>
            <a:pPr indent="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footers (12pt)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student’s name on left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on right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font style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Arial (unless otherwise instructed)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headings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slide heading 60pt bold</a:t>
            </a:r>
          </a:p>
          <a:p>
            <a:pPr marL="914400" lvl="3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slide sub-heading 40pt bold</a:t>
            </a:r>
          </a:p>
          <a:p>
            <a:pPr marL="1371600" lvl="4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headings 50pt bold</a:t>
            </a:r>
          </a:p>
        </p:txBody>
      </p:sp>
      <p:pic>
        <p:nvPicPr>
          <p:cNvPr id="9" name="logo cit" descr="CIT logo">
            <a:extLst>
              <a:ext uri="{FF2B5EF4-FFF2-40B4-BE49-F238E27FC236}">
                <a16:creationId xmlns:a16="http://schemas.microsoft.com/office/drawing/2014/main" id="{6C167243-7EBA-BF4B-FC11-E98D2DCD8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17" y="215900"/>
            <a:ext cx="1511300" cy="1485900"/>
          </a:xfrm>
          <a:prstGeom prst="rect">
            <a:avLst/>
          </a:prstGeom>
        </p:spPr>
      </p:pic>
      <p:sp>
        <p:nvSpPr>
          <p:cNvPr id="2" name="sidebar text title - styles biz">
            <a:extLst>
              <a:ext uri="{FF2B5EF4-FFF2-40B4-BE49-F238E27FC236}">
                <a16:creationId xmlns:a16="http://schemas.microsoft.com/office/drawing/2014/main" id="{3981F7A1-3CC6-CFBB-36CF-E5A400EA9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17" y="1701800"/>
            <a:ext cx="1773373" cy="76243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 STYLES</a:t>
            </a:r>
          </a:p>
        </p:txBody>
      </p:sp>
      <p:sp>
        <p:nvSpPr>
          <p:cNvPr id="11" name="Date Placeholder 15">
            <a:extLst>
              <a:ext uri="{FF2B5EF4-FFF2-40B4-BE49-F238E27FC236}">
                <a16:creationId xmlns:a16="http://schemas.microsoft.com/office/drawing/2014/main" id="{CC24136B-BF05-F774-EF7B-7FA46538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44607" y="6483358"/>
            <a:ext cx="1772073" cy="374642"/>
          </a:xfrm>
        </p:spPr>
        <p:txBody>
          <a:bodyPr anchor="b"/>
          <a:lstStyle/>
          <a:p>
            <a:r>
              <a:rPr lang="en-AU">
                <a:solidFill>
                  <a:schemeClr val="bg1">
                    <a:lumMod val="50000"/>
                    <a:lumOff val="50000"/>
                  </a:schemeClr>
                </a:solidFill>
              </a:rPr>
              <a:t>Friday, 23 June 2023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48BC51F9-B314-7F85-FCBF-C3B31EFF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99" y="6492875"/>
            <a:ext cx="965733" cy="365125"/>
          </a:xfrm>
        </p:spPr>
        <p:txBody>
          <a:bodyPr anchor="b"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David Gill</a:t>
            </a:r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EA0D2F5F-211C-74C6-E106-58B70457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0987" y="6597352"/>
            <a:ext cx="890025" cy="341950"/>
          </a:xfrm>
        </p:spPr>
        <p:txBody>
          <a:bodyPr/>
          <a:lstStyle/>
          <a:p>
            <a:pPr algn="ctr"/>
            <a:fld id="{6D22F896-40B5-4ADD-8801-0D06FADFA095}" type="slidenum">
              <a:rPr lang="en-US" smtClean="0"/>
              <a:pPr algn="ctr"/>
              <a:t>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439397-75EE-64FE-B860-33172952FD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96" y="2338040"/>
            <a:ext cx="1883048" cy="188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29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  <p:sndAc>
          <p:stSnd>
            <p:snd r:embed="rId2" name="wind.wav"/>
          </p:stSnd>
        </p:sndAc>
      </p:transition>
    </mc:Choice>
    <mc:Fallback xmlns="">
      <p:transition spd="slow" advClick="0" advTm="3000">
        <p:fade/>
        <p:sndAc>
          <p:stSnd>
            <p:snd r:embed="rId6" name="wind.wav"/>
          </p:stSnd>
        </p:sndAc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1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1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2" dur="1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3" dur="1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2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1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1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3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1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1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4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2" dur="100" fill="hold"/>
                                            <p:tgtEl>
                                              <p:spTgt spid="3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3" dur="100" fill="hold"/>
                                            <p:tgtEl>
                                              <p:spTgt spid="3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4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7" dur="100" fill="hold"/>
                                            <p:tgtEl>
                                              <p:spTgt spid="3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8" dur="100" fill="hold"/>
                                            <p:tgtEl>
                                              <p:spTgt spid="3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400"/>
                                </p:stCondLst>
                                <p:childTnLst>
                                  <p:par>
                                    <p:cTn id="5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2" dur="100" fill="hold"/>
                                            <p:tgtEl>
                                              <p:spTgt spid="3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3" dur="100" fill="hold"/>
                                            <p:tgtEl>
                                              <p:spTgt spid="3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7" dur="100" fill="hold"/>
                                            <p:tgtEl>
                                              <p:spTgt spid="3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8" dur="100" fill="hold"/>
                                            <p:tgtEl>
                                              <p:spTgt spid="3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6600"/>
                                </p:stCondLst>
                                <p:childTnLst>
                                  <p:par>
                                    <p:cTn id="6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2" dur="100" fill="hold"/>
                                            <p:tgtEl>
                                              <p:spTgt spid="3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3" dur="100" fill="hold"/>
                                            <p:tgtEl>
                                              <p:spTgt spid="3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200"/>
                                </p:stCondLst>
                                <p:childTnLst>
                                  <p:par>
                                    <p:cTn id="65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7" dur="100" fill="hold"/>
                                            <p:tgtEl>
                                              <p:spTgt spid="3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8" dur="100" fill="hold"/>
                                            <p:tgtEl>
                                              <p:spTgt spid="3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800"/>
                                </p:stCondLst>
                                <p:childTnLst>
                                  <p:par>
                                    <p:cTn id="70" presetID="2" presetClass="entr" presetSubtype="2" fill="hold" grpId="0" nodeType="after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2" dur="100" fill="hold"/>
                                            <p:tgtEl>
                                              <p:spTgt spid="3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3" dur="100" fill="hold"/>
                                            <p:tgtEl>
                                              <p:spTgt spid="3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8400"/>
                                </p:stCondLst>
                                <p:childTnLst>
                                  <p:par>
                                    <p:cTn id="7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7" dur="100" fill="hold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8" dur="100" fill="hold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0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100" fill="hold"/>
                                            <p:tgtEl>
                                              <p:spTgt spid="1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100" fill="hold"/>
                                            <p:tgtEl>
                                              <p:spTgt spid="1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8600"/>
                                </p:stCondLst>
                                <p:childTnLst>
                                  <p:par>
                                    <p:cTn id="8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7" dur="100" fill="hold"/>
                                            <p:tgtEl>
                                              <p:spTgt spid="10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8" dur="100" fill="hold"/>
                                            <p:tgtEl>
                                              <p:spTgt spid="10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8700"/>
                                </p:stCondLst>
                                <p:childTnLst>
                                  <p:par>
                                    <p:cTn id="90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2" dur="100" fill="hold"/>
                                            <p:tgtEl>
                                              <p:spTgt spid="1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3" dur="100" fill="hold"/>
                                            <p:tgtEl>
                                              <p:spTgt spid="1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8800"/>
                                </p:stCondLst>
                                <p:childTnLst>
                                  <p:par>
                                    <p:cTn id="9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7" dur="100" fill="hold"/>
                                            <p:tgtEl>
                                              <p:spTgt spid="10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8" dur="100" fill="hold"/>
                                            <p:tgtEl>
                                              <p:spTgt spid="10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89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2" dur="100" fill="hold"/>
                                            <p:tgtEl>
                                              <p:spTgt spid="10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3" dur="100" fill="hold"/>
                                            <p:tgtEl>
                                              <p:spTgt spid="10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0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07" dur="100" fill="hold"/>
                                            <p:tgtEl>
                                              <p:spTgt spid="10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08" dur="100" fill="hold"/>
                                            <p:tgtEl>
                                              <p:spTgt spid="10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9100"/>
                                </p:stCondLst>
                                <p:childTnLst>
                                  <p:par>
                                    <p:cTn id="110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2" dur="100" fill="hold"/>
                                            <p:tgtEl>
                                              <p:spTgt spid="10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3" dur="100" fill="hold"/>
                                            <p:tgtEl>
                                              <p:spTgt spid="10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9200"/>
                                </p:stCondLst>
                                <p:childTnLst>
                                  <p:par>
                                    <p:cTn id="11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7" dur="100" fill="hold"/>
                                            <p:tgtEl>
                                              <p:spTgt spid="10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8" dur="100" fill="hold"/>
                                            <p:tgtEl>
                                              <p:spTgt spid="10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9300"/>
                                </p:stCondLst>
                                <p:childTnLst>
                                  <p:par>
                                    <p:cTn id="120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2" dur="100" fill="hold"/>
                                            <p:tgtEl>
                                              <p:spTgt spid="10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3" dur="100" fill="hold"/>
                                            <p:tgtEl>
                                              <p:spTgt spid="10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9400"/>
                                </p:stCondLst>
                                <p:childTnLst>
                                  <p:par>
                                    <p:cTn id="12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7" dur="100" fill="hold"/>
                                            <p:tgtEl>
                                              <p:spTgt spid="10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8" dur="100" fill="hold"/>
                                            <p:tgtEl>
                                              <p:spTgt spid="10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9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30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2" dur="100" fill="hold"/>
                                            <p:tgtEl>
                                              <p:spTgt spid="10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3" dur="100" fill="hold"/>
                                            <p:tgtEl>
                                              <p:spTgt spid="10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build="p"/>
          <p:bldP spid="3" grpId="0" build="p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2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" fill="hold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" fill="hold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3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" fill="hold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4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" fill="hold"/>
                                            <p:tgtEl>
                                              <p:spTgt spid="3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" fill="hold"/>
                                            <p:tgtEl>
                                              <p:spTgt spid="3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800"/>
                                </p:stCondLst>
                                <p:childTnLst>
                                  <p:par>
                                    <p:cTn id="4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" fill="hold"/>
                                            <p:tgtEl>
                                              <p:spTgt spid="3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" fill="hold"/>
                                            <p:tgtEl>
                                              <p:spTgt spid="3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5400"/>
                                </p:stCondLst>
                                <p:childTnLst>
                                  <p:par>
                                    <p:cTn id="5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" fill="hold"/>
                                            <p:tgtEl>
                                              <p:spTgt spid="3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" fill="hold"/>
                                            <p:tgtEl>
                                              <p:spTgt spid="3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" fill="hold"/>
                                            <p:tgtEl>
                                              <p:spTgt spid="3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" fill="hold"/>
                                            <p:tgtEl>
                                              <p:spTgt spid="3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6600"/>
                                </p:stCondLst>
                                <p:childTnLst>
                                  <p:par>
                                    <p:cTn id="6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00" fill="hold"/>
                                            <p:tgtEl>
                                              <p:spTgt spid="3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00" fill="hold"/>
                                            <p:tgtEl>
                                              <p:spTgt spid="3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200"/>
                                </p:stCondLst>
                                <p:childTnLst>
                                  <p:par>
                                    <p:cTn id="65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100" fill="hold"/>
                                            <p:tgtEl>
                                              <p:spTgt spid="3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100" fill="hold"/>
                                            <p:tgtEl>
                                              <p:spTgt spid="3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7800"/>
                                </p:stCondLst>
                                <p:childTnLst>
                                  <p:par>
                                    <p:cTn id="70" presetID="2" presetClass="entr" presetSubtype="2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" fill="hold"/>
                                            <p:tgtEl>
                                              <p:spTgt spid="3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" fill="hold"/>
                                            <p:tgtEl>
                                              <p:spTgt spid="3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8400"/>
                                </p:stCondLst>
                                <p:childTnLst>
                                  <p:par>
                                    <p:cTn id="7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100" fill="hold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100" fill="hold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100" fill="hold"/>
                                            <p:tgtEl>
                                              <p:spTgt spid="1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100" fill="hold"/>
                                            <p:tgtEl>
                                              <p:spTgt spid="1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8600"/>
                                </p:stCondLst>
                                <p:childTnLst>
                                  <p:par>
                                    <p:cTn id="8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100" fill="hold"/>
                                            <p:tgtEl>
                                              <p:spTgt spid="10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100" fill="hold"/>
                                            <p:tgtEl>
                                              <p:spTgt spid="10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8700"/>
                                </p:stCondLst>
                                <p:childTnLst>
                                  <p:par>
                                    <p:cTn id="9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100" fill="hold"/>
                                            <p:tgtEl>
                                              <p:spTgt spid="1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100" fill="hold"/>
                                            <p:tgtEl>
                                              <p:spTgt spid="1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8800"/>
                                </p:stCondLst>
                                <p:childTnLst>
                                  <p:par>
                                    <p:cTn id="9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100" fill="hold"/>
                                            <p:tgtEl>
                                              <p:spTgt spid="10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100" fill="hold"/>
                                            <p:tgtEl>
                                              <p:spTgt spid="10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89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100" fill="hold"/>
                                            <p:tgtEl>
                                              <p:spTgt spid="10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100" fill="hold"/>
                                            <p:tgtEl>
                                              <p:spTgt spid="10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0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100" fill="hold"/>
                                            <p:tgtEl>
                                              <p:spTgt spid="10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100" fill="hold"/>
                                            <p:tgtEl>
                                              <p:spTgt spid="10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9100"/>
                                </p:stCondLst>
                                <p:childTnLst>
                                  <p:par>
                                    <p:cTn id="11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2" dur="100" fill="hold"/>
                                            <p:tgtEl>
                                              <p:spTgt spid="10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3" dur="100" fill="hold"/>
                                            <p:tgtEl>
                                              <p:spTgt spid="10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9200"/>
                                </p:stCondLst>
                                <p:childTnLst>
                                  <p:par>
                                    <p:cTn id="11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100" fill="hold"/>
                                            <p:tgtEl>
                                              <p:spTgt spid="10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8" dur="100" fill="hold"/>
                                            <p:tgtEl>
                                              <p:spTgt spid="10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9" fill="hold">
                                <p:stCondLst>
                                  <p:cond delay="9300"/>
                                </p:stCondLst>
                                <p:childTnLst>
                                  <p:par>
                                    <p:cTn id="1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" fill="hold"/>
                                            <p:tgtEl>
                                              <p:spTgt spid="10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" fill="hold"/>
                                            <p:tgtEl>
                                              <p:spTgt spid="10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9400"/>
                                </p:stCondLst>
                                <p:childTnLst>
                                  <p:par>
                                    <p:cTn id="12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100" fill="hold"/>
                                            <p:tgtEl>
                                              <p:spTgt spid="10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8" dur="100" fill="hold"/>
                                            <p:tgtEl>
                                              <p:spTgt spid="10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9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3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2" dur="100" fill="hold"/>
                                            <p:tgtEl>
                                              <p:spTgt spid="10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3" dur="100" fill="hold"/>
                                            <p:tgtEl>
                                              <p:spTgt spid="10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build="p"/>
          <p:bldP spid="3" grpId="0" build="p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&lt; ARROW &lt;">
            <a:extLst>
              <a:ext uri="{FF2B5EF4-FFF2-40B4-BE49-F238E27FC236}">
                <a16:creationId xmlns:a16="http://schemas.microsoft.com/office/drawing/2014/main" id="{B7E241C3-CD63-7DE0-65BE-AAFD30DF726D}"/>
              </a:ext>
            </a:extLst>
          </p:cNvPr>
          <p:cNvSpPr/>
          <p:nvPr/>
        </p:nvSpPr>
        <p:spPr>
          <a:xfrm flipH="1">
            <a:off x="1792840" y="503932"/>
            <a:ext cx="1800200" cy="980852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02">
            <a:extLst>
              <a:ext uri="{FF2B5EF4-FFF2-40B4-BE49-F238E27FC236}">
                <a16:creationId xmlns:a16="http://schemas.microsoft.com/office/drawing/2014/main" id="{E365D249-00B7-48FE-B591-0E014642BE7B}"/>
              </a:ext>
            </a:extLst>
          </p:cNvPr>
          <p:cNvSpPr txBox="1">
            <a:spLocks/>
          </p:cNvSpPr>
          <p:nvPr/>
        </p:nvSpPr>
        <p:spPr>
          <a:xfrm>
            <a:off x="7036230" y="242404"/>
            <a:ext cx="4974956" cy="629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lnSpc>
                <a:spcPct val="150000"/>
              </a:lnSpc>
              <a:spcBef>
                <a:spcPts val="0"/>
              </a:spcBef>
              <a:tabLst>
                <a:tab pos="360000" algn="l"/>
              </a:tabLst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24pt recommended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consistent across slides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bullet points where possible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overuse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proportional to the information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as appropriate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transitions consistent throughout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[Exercise] [No]_[Name]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01_Queenstown</a:t>
            </a:r>
          </a:p>
        </p:txBody>
      </p:sp>
      <p:sp>
        <p:nvSpPr>
          <p:cNvPr id="3" name="text 01">
            <a:extLst>
              <a:ext uri="{FF2B5EF4-FFF2-40B4-BE49-F238E27FC236}">
                <a16:creationId xmlns:a16="http://schemas.microsoft.com/office/drawing/2014/main" id="{1112A17D-2434-9C32-1101-8408762566F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37289" y="115761"/>
            <a:ext cx="4974956" cy="62933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180000" defTabSz="360000">
              <a:lnSpc>
                <a:spcPct val="150000"/>
              </a:lnSpc>
              <a:spcBef>
                <a:spcPts val="0"/>
              </a:spcBef>
              <a:tabLst>
                <a:tab pos="360000" algn="l"/>
              </a:tabLst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  <a:p>
            <a:pPr lvl="1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position on all slides</a:t>
            </a:r>
          </a:p>
          <a:p>
            <a:pPr indent="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handout footers</a:t>
            </a:r>
          </a:p>
          <a:p>
            <a:pPr marL="457200" lvl="2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student’s name bottom left</a:t>
            </a:r>
          </a:p>
          <a:p>
            <a:pPr marL="457200" lvl="2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top right</a:t>
            </a:r>
          </a:p>
          <a:p>
            <a:pPr indent="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footers (12pt)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student’s name on left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on right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style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(unless otherwise instructed)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headings: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slide heading 60pt bold</a:t>
            </a:r>
          </a:p>
          <a:p>
            <a:pPr marL="914400" lvl="3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slide sub-heading 40pt bold</a:t>
            </a:r>
          </a:p>
          <a:p>
            <a:pPr marL="1371600" lvl="4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headings 50pt bold</a:t>
            </a:r>
          </a:p>
        </p:txBody>
      </p:sp>
      <p:pic>
        <p:nvPicPr>
          <p:cNvPr id="9" name="logo cit" descr="CIT logo">
            <a:extLst>
              <a:ext uri="{FF2B5EF4-FFF2-40B4-BE49-F238E27FC236}">
                <a16:creationId xmlns:a16="http://schemas.microsoft.com/office/drawing/2014/main" id="{6C167243-7EBA-BF4B-FC11-E98D2DCD8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17" y="215900"/>
            <a:ext cx="1511300" cy="1485900"/>
          </a:xfrm>
          <a:prstGeom prst="rect">
            <a:avLst/>
          </a:prstGeom>
        </p:spPr>
      </p:pic>
      <p:sp>
        <p:nvSpPr>
          <p:cNvPr id="6" name="sidebar text title - styles biz">
            <a:extLst>
              <a:ext uri="{FF2B5EF4-FFF2-40B4-BE49-F238E27FC236}">
                <a16:creationId xmlns:a16="http://schemas.microsoft.com/office/drawing/2014/main" id="{C9254A51-20C3-690B-985E-B374ABA39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17" y="1701800"/>
            <a:ext cx="1773373" cy="76243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 STYLES</a:t>
            </a:r>
          </a:p>
        </p:txBody>
      </p:sp>
      <p:sp>
        <p:nvSpPr>
          <p:cNvPr id="14" name="Date Placeholder 15">
            <a:extLst>
              <a:ext uri="{FF2B5EF4-FFF2-40B4-BE49-F238E27FC236}">
                <a16:creationId xmlns:a16="http://schemas.microsoft.com/office/drawing/2014/main" id="{6AE36243-7911-2F62-850C-58EC3933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44607" y="6483358"/>
            <a:ext cx="1772073" cy="374642"/>
          </a:xfrm>
        </p:spPr>
        <p:txBody>
          <a:bodyPr anchor="b"/>
          <a:lstStyle/>
          <a:p>
            <a:r>
              <a:rPr lang="en-AU">
                <a:solidFill>
                  <a:schemeClr val="bg1">
                    <a:lumMod val="50000"/>
                    <a:lumOff val="50000"/>
                  </a:schemeClr>
                </a:solidFill>
              </a:rPr>
              <a:t>Friday, 23 June 2023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Footer Placeholder 16">
            <a:extLst>
              <a:ext uri="{FF2B5EF4-FFF2-40B4-BE49-F238E27FC236}">
                <a16:creationId xmlns:a16="http://schemas.microsoft.com/office/drawing/2014/main" id="{4CFE18AF-A79A-8A67-2E0B-CAF0D891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99" y="6492875"/>
            <a:ext cx="965733" cy="365125"/>
          </a:xfrm>
        </p:spPr>
        <p:txBody>
          <a:bodyPr anchor="b"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David Gill</a:t>
            </a:r>
          </a:p>
        </p:txBody>
      </p:sp>
      <p:sp>
        <p:nvSpPr>
          <p:cNvPr id="16" name="Slide Number Placeholder 17">
            <a:extLst>
              <a:ext uri="{FF2B5EF4-FFF2-40B4-BE49-F238E27FC236}">
                <a16:creationId xmlns:a16="http://schemas.microsoft.com/office/drawing/2014/main" id="{F2D39C88-91E5-E532-5431-C4057414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0987" y="6597352"/>
            <a:ext cx="890025" cy="341950"/>
          </a:xfrm>
        </p:spPr>
        <p:txBody>
          <a:bodyPr/>
          <a:lstStyle/>
          <a:p>
            <a:pPr algn="ctr"/>
            <a:fld id="{6D22F896-40B5-4ADD-8801-0D06FADFA095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2" name="text 02 over">
            <a:extLst>
              <a:ext uri="{FF2B5EF4-FFF2-40B4-BE49-F238E27FC236}">
                <a16:creationId xmlns:a16="http://schemas.microsoft.com/office/drawing/2014/main" id="{B9989070-C5E7-20D7-678C-C1A17B4B387C}"/>
              </a:ext>
            </a:extLst>
          </p:cNvPr>
          <p:cNvSpPr txBox="1">
            <a:spLocks/>
          </p:cNvSpPr>
          <p:nvPr/>
        </p:nvSpPr>
        <p:spPr>
          <a:xfrm>
            <a:off x="7025700" y="195266"/>
            <a:ext cx="4974956" cy="629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lnSpc>
                <a:spcPct val="150000"/>
              </a:lnSpc>
              <a:spcBef>
                <a:spcPts val="0"/>
              </a:spcBef>
              <a:tabLst>
                <a:tab pos="3600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body text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24pt recommended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be consistent across slides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short bullet points where possible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overuse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size proportional to the information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animation as appropriate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transitions consistent throughout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saving [Exercise] [No]_[Name]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Ex 01_Queenstown</a:t>
            </a:r>
          </a:p>
        </p:txBody>
      </p:sp>
      <p:sp>
        <p:nvSpPr>
          <p:cNvPr id="4" name="text 01 over">
            <a:extLst>
              <a:ext uri="{FF2B5EF4-FFF2-40B4-BE49-F238E27FC236}">
                <a16:creationId xmlns:a16="http://schemas.microsoft.com/office/drawing/2014/main" id="{12D72A07-4E20-1BC5-0D4C-6A8302B91F4B}"/>
              </a:ext>
            </a:extLst>
          </p:cNvPr>
          <p:cNvSpPr txBox="1">
            <a:spLocks/>
          </p:cNvSpPr>
          <p:nvPr/>
        </p:nvSpPr>
        <p:spPr>
          <a:xfrm>
            <a:off x="1911260" y="188640"/>
            <a:ext cx="4974956" cy="62933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0000" defTabSz="360000">
              <a:lnSpc>
                <a:spcPct val="150000"/>
              </a:lnSpc>
              <a:spcBef>
                <a:spcPts val="0"/>
              </a:spcBef>
              <a:tabLst>
                <a:tab pos="3600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  <a:p>
            <a:pPr lvl="1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consistent position on all slides</a:t>
            </a:r>
          </a:p>
          <a:p>
            <a:pPr indent="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handout footers</a:t>
            </a:r>
          </a:p>
          <a:p>
            <a:pPr marL="457200" lvl="2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student’s name bottom left</a:t>
            </a:r>
          </a:p>
          <a:p>
            <a:pPr marL="457200" lvl="2" indent="180000" algn="l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top right</a:t>
            </a:r>
          </a:p>
          <a:p>
            <a:pPr indent="180000" defTabSz="3600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footers (12pt)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student’s name on left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on right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font style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Arial (unless otherwise instructed)</a:t>
            </a:r>
          </a:p>
          <a:p>
            <a:pPr marL="0" lvl="1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headings</a:t>
            </a:r>
          </a:p>
          <a:p>
            <a:pPr marL="457200" lvl="2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slide heading 60pt bold</a:t>
            </a:r>
          </a:p>
          <a:p>
            <a:pPr marL="914400" lvl="3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slide sub-heading 40pt bold</a:t>
            </a:r>
          </a:p>
          <a:p>
            <a:pPr marL="1371600" lvl="4" indent="180000" algn="l" defTabSz="360000" fontAlgn="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600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headings 50pt bold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C3621D-9FC6-E272-EACD-275486B43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6" y="2338040"/>
            <a:ext cx="1883048" cy="18830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5D2C7E-EC5B-188D-928D-421A75E8F179}"/>
              </a:ext>
            </a:extLst>
          </p:cNvPr>
          <p:cNvSpPr txBox="1"/>
          <p:nvPr/>
        </p:nvSpPr>
        <p:spPr>
          <a:xfrm>
            <a:off x="2063552" y="2159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click to progress …</a:t>
            </a:r>
          </a:p>
        </p:txBody>
      </p:sp>
      <p:pic>
        <p:nvPicPr>
          <p:cNvPr id="7" name="HANDOUT PASTE">
            <a:extLst>
              <a:ext uri="{FF2B5EF4-FFF2-40B4-BE49-F238E27FC236}">
                <a16:creationId xmlns:a16="http://schemas.microsoft.com/office/drawing/2014/main" id="{1485EF09-711B-6B34-40EF-3B5BF188A0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5170" y="350278"/>
            <a:ext cx="4656890" cy="6157443"/>
          </a:xfrm>
          <a:prstGeom prst="rect">
            <a:avLst/>
          </a:prstGeom>
        </p:spPr>
      </p:pic>
      <p:sp>
        <p:nvSpPr>
          <p:cNvPr id="17" name="HNDT ARROW TOP RGHT">
            <a:extLst>
              <a:ext uri="{FF2B5EF4-FFF2-40B4-BE49-F238E27FC236}">
                <a16:creationId xmlns:a16="http://schemas.microsoft.com/office/drawing/2014/main" id="{868E6B72-25D5-130B-4967-373FDE49A8A3}"/>
              </a:ext>
            </a:extLst>
          </p:cNvPr>
          <p:cNvSpPr/>
          <p:nvPr/>
        </p:nvSpPr>
        <p:spPr>
          <a:xfrm rot="16200000" flipV="1">
            <a:off x="10628553" y="987909"/>
            <a:ext cx="1215312" cy="636240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NDT ARROW BTM LFT">
            <a:extLst>
              <a:ext uri="{FF2B5EF4-FFF2-40B4-BE49-F238E27FC236}">
                <a16:creationId xmlns:a16="http://schemas.microsoft.com/office/drawing/2014/main" id="{CDCF36E7-32E1-01B7-A9D8-A223B4E21EA2}"/>
              </a:ext>
            </a:extLst>
          </p:cNvPr>
          <p:cNvSpPr/>
          <p:nvPr/>
        </p:nvSpPr>
        <p:spPr>
          <a:xfrm rot="5400000">
            <a:off x="6832932" y="5324894"/>
            <a:ext cx="1215312" cy="636240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 DOWN 02" hidden="1">
            <a:extLst>
              <a:ext uri="{FF2B5EF4-FFF2-40B4-BE49-F238E27FC236}">
                <a16:creationId xmlns:a16="http://schemas.microsoft.com/office/drawing/2014/main" id="{BC8C3D89-B587-690F-CF32-D2F37DBAEAD9}"/>
              </a:ext>
            </a:extLst>
          </p:cNvPr>
          <p:cNvSpPr/>
          <p:nvPr/>
        </p:nvSpPr>
        <p:spPr>
          <a:xfrm rot="5400000">
            <a:off x="10870037" y="5664759"/>
            <a:ext cx="1215312" cy="636240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 DOWN 01" hidden="1">
            <a:extLst>
              <a:ext uri="{FF2B5EF4-FFF2-40B4-BE49-F238E27FC236}">
                <a16:creationId xmlns:a16="http://schemas.microsoft.com/office/drawing/2014/main" id="{78E1E39C-33CA-12CE-0CF2-25F287FB3699}"/>
              </a:ext>
            </a:extLst>
          </p:cNvPr>
          <p:cNvSpPr/>
          <p:nvPr/>
        </p:nvSpPr>
        <p:spPr>
          <a:xfrm rot="5400000">
            <a:off x="-141119" y="5664759"/>
            <a:ext cx="1215312" cy="636240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6262"/>
      </p:ext>
    </p:extLst>
  </p:cSld>
  <p:clrMapOvr>
    <a:masterClrMapping/>
  </p:clrMapOvr>
  <p:transition spd="slow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35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1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" fill="hold">
                          <p:stCondLst>
                            <p:cond delay="indefinite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8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" dur="500" fill="hold"/>
                                            <p:tgtEl>
                                              <p:spTgt spid="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1" dur="500" fill="hold"/>
                                            <p:tgtEl>
                                              <p:spTgt spid="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3" presetID="2" presetClass="entr" presetSubtype="2" fill="hold" grpId="0" nodeType="afterEffect" p14:presetBounceEnd="5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500" fill="hold"/>
                                            <p:tgtEl>
                                              <p:spTgt spid="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500" fill="hold"/>
                                            <p:tgtEl>
                                              <p:spTgt spid="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500" fill="hold"/>
                                            <p:tgtEl>
                                              <p:spTgt spid="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500" fill="hold"/>
                                            <p:tgtEl>
                                              <p:spTgt spid="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37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9" dur="500" fill="hold"/>
                                            <p:tgtEl>
                                              <p:spTgt spid="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0" dur="500" fill="hold"/>
                                            <p:tgtEl>
                                              <p:spTgt spid="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2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55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9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w*0.7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4" presetID="2" presetClass="exit" presetSubtype="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3" presetID="2" presetClass="entr" presetSubtype="2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5" dur="500" fill="hold"/>
                                            <p:tgtEl>
                                              <p:spTgt spid="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76" dur="500" fill="hold"/>
                                            <p:tgtEl>
                                              <p:spTgt spid="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77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9" dur="500" fill="hold"/>
                                            <p:tgtEl>
                                              <p:spTgt spid="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0" dur="500" fill="hold"/>
                                            <p:tgtEl>
                                              <p:spTgt spid="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81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3" dur="500" fill="hold"/>
                                            <p:tgtEl>
                                              <p:spTgt spid="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4" dur="500" fill="hold"/>
                                            <p:tgtEl>
                                              <p:spTgt spid="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8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1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9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9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2" presetID="2" presetClass="exit" presetSubtype="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3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0" dur="500" fill="hold"/>
                                            <p:tgtEl>
                                              <p:spTgt spid="4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1" dur="500" fill="hold"/>
                                            <p:tgtEl>
                                              <p:spTgt spid="4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12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4" dur="500" fill="hold"/>
                                            <p:tgtEl>
                                              <p:spTgt spid="4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15" dur="500" fill="hold"/>
                                            <p:tgtEl>
                                              <p:spTgt spid="4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2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0" dur="500" fill="hold"/>
                                            <p:tgtEl>
                                              <p:spTgt spid="4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1" dur="500" fill="hold"/>
                                            <p:tgtEl>
                                              <p:spTgt spid="4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22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4" dur="500" fill="hold"/>
                                            <p:tgtEl>
                                              <p:spTgt spid="4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5" dur="500" fill="hold"/>
                                            <p:tgtEl>
                                              <p:spTgt spid="4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2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26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8" dur="500" fill="hold"/>
                                            <p:tgtEl>
                                              <p:spTgt spid="4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9" dur="500" fill="hold"/>
                                            <p:tgtEl>
                                              <p:spTgt spid="4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30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2" dur="500" fill="hold"/>
                                            <p:tgtEl>
                                              <p:spTgt spid="4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3" dur="500" fill="hold"/>
                                            <p:tgtEl>
                                              <p:spTgt spid="4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4" fill="hold">
                          <p:stCondLst>
                            <p:cond delay="indefinite"/>
                          </p:stCondLst>
                          <p:childTnLst>
                            <p:par>
                              <p:cTn id="1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6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38" dur="500" fill="hold"/>
                                            <p:tgtEl>
                                              <p:spTgt spid="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9" dur="500" fill="hold"/>
                                            <p:tgtEl>
                                              <p:spTgt spid="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40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2" dur="5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3" dur="5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44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46" dur="500" fill="hold"/>
                                            <p:tgtEl>
                                              <p:spTgt spid="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47" dur="500" fill="hold"/>
                                            <p:tgtEl>
                                              <p:spTgt spid="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8" fill="hold">
                          <p:stCondLst>
                            <p:cond delay="indefinite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2" dur="5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3" dur="5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54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6" dur="500" fill="hold"/>
                                            <p:tgtEl>
                                              <p:spTgt spid="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57" dur="500" fill="hold"/>
                                            <p:tgtEl>
                                              <p:spTgt spid="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8" fill="hold">
                          <p:stCondLst>
                            <p:cond delay="indefinite"/>
                          </p:stCondLst>
                          <p:childTnLst>
                            <p:par>
                              <p:cTn id="1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0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2" dur="500" fill="hold"/>
                                            <p:tgtEl>
                                              <p:spTgt spid="2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3" dur="500" fill="hold"/>
                                            <p:tgtEl>
                                              <p:spTgt spid="2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6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64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6" dur="500" fill="hold"/>
                                            <p:tgtEl>
                                              <p:spTgt spid="2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7" dur="500" fill="hold"/>
                                            <p:tgtEl>
                                              <p:spTgt spid="2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6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68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0" dur="500" fill="hold"/>
                                            <p:tgtEl>
                                              <p:spTgt spid="2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1" dur="500" fill="hold"/>
                                            <p:tgtEl>
                                              <p:spTgt spid="2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6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2" fill="hold">
                          <p:stCondLst>
                            <p:cond delay="indefinite"/>
                          </p:stCondLst>
                          <p:childTnLst>
                            <p:par>
                              <p:cTn id="1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4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6" dur="500" fill="hold"/>
                                            <p:tgtEl>
                                              <p:spTgt spid="2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7" dur="500" fill="hold"/>
                                            <p:tgtEl>
                                              <p:spTgt spid="2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7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8" fill="hold">
                          <p:stCondLst>
                            <p:cond delay="indefinite"/>
                          </p:stCondLst>
                          <p:childTnLst>
                            <p:par>
                              <p:cTn id="1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0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82" dur="500" fill="hold"/>
                                            <p:tgtEl>
                                              <p:spTgt spid="2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3" dur="500" fill="hold"/>
                                            <p:tgtEl>
                                              <p:spTgt spid="2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4" fill="hold">
                          <p:stCondLst>
                            <p:cond delay="indefinite"/>
                          </p:stCondLst>
                          <p:childTnLst>
                            <p:par>
                              <p:cTn id="1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6" presetID="2" presetClass="entr" presetSubtype="2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88" dur="500" fill="hold"/>
                                            <p:tgtEl>
                                              <p:spTgt spid="2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9" dur="500" fill="hold"/>
                                            <p:tgtEl>
                                              <p:spTgt spid="2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8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90" presetID="2" presetClass="entr" presetSubtype="2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2" dur="500" fill="hold"/>
                                            <p:tgtEl>
                                              <p:spTgt spid="2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93" dur="500" fill="hold"/>
                                            <p:tgtEl>
                                              <p:spTgt spid="2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9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2" grpId="0" uiExpand="1" build="p"/>
          <p:bldP spid="4" grpId="0" uiExpand="1" build="p"/>
          <p:bldP spid="11" grpId="0"/>
          <p:bldP spid="11" grpId="1"/>
          <p:bldP spid="17" grpId="0" animBg="1"/>
          <p:bldP spid="17" grpId="1" animBg="1"/>
          <p:bldP spid="12" grpId="0" animBg="1"/>
          <p:bldP spid="12" grpId="1" animBg="1"/>
          <p:bldP spid="18" grpId="0" animBg="1"/>
          <p:bldP spid="18" grpId="1" animBg="1"/>
          <p:bldP spid="19" grpId="0" animBg="1"/>
          <p:bldP spid="19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35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11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" fill="hold">
                          <p:stCondLst>
                            <p:cond delay="indefinite"/>
                          </p:stCondLst>
                          <p:childTnLst>
                            <p:par>
                              <p:cTn id="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3" presetID="2" presetClass="entr" presetSubtype="2" fill="hold" grpId="0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3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4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55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9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w*0.7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4" presetID="2" presetClass="exit" presetSubtype="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2" presetClass="exit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4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7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500" fill="hold"/>
                                            <p:tgtEl>
                                              <p:spTgt spid="4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8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4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8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2" presetClass="exit" presetSubtype="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2" presetID="2" presetClass="exit" presetSubtype="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03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4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500" fill="hold"/>
                                            <p:tgtEl>
                                              <p:spTgt spid="4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1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 fill="hold"/>
                                            <p:tgtEl>
                                              <p:spTgt spid="4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500" fill="hold"/>
                                            <p:tgtEl>
                                              <p:spTgt spid="4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2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500" fill="hold"/>
                                            <p:tgtEl>
                                              <p:spTgt spid="4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500" fill="hold"/>
                                            <p:tgtEl>
                                              <p:spTgt spid="4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2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4" dur="500" fill="hold"/>
                                            <p:tgtEl>
                                              <p:spTgt spid="4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5" dur="500" fill="hold"/>
                                            <p:tgtEl>
                                              <p:spTgt spid="4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2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2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500" fill="hold"/>
                                            <p:tgtEl>
                                              <p:spTgt spid="4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500" fill="hold"/>
                                            <p:tgtEl>
                                              <p:spTgt spid="4">
                                                <p:txEl>
                                                  <p:pRg st="13" end="1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2" dur="500" fill="hold"/>
                                            <p:tgtEl>
                                              <p:spTgt spid="4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3" dur="500" fill="hold"/>
                                            <p:tgtEl>
                                              <p:spTgt spid="4">
                                                <p:txEl>
                                                  <p:pRg st="14" end="1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4" fill="hold">
                          <p:stCondLst>
                            <p:cond delay="indefinite"/>
                          </p:stCondLst>
                          <p:childTnLst>
                            <p:par>
                              <p:cTn id="1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6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 fill="hold"/>
                                            <p:tgtEl>
                                              <p:spTgt spid="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9" dur="500" fill="hold"/>
                                            <p:tgtEl>
                                              <p:spTgt spid="2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4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2" dur="5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3" dur="5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4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6" dur="500" fill="hold"/>
                                            <p:tgtEl>
                                              <p:spTgt spid="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7" dur="500" fill="hold"/>
                                            <p:tgtEl>
                                              <p:spTgt spid="2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8" fill="hold">
                          <p:stCondLst>
                            <p:cond delay="indefinite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2" dur="5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3" dur="5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5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6" dur="500" fill="hold"/>
                                            <p:tgtEl>
                                              <p:spTgt spid="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7" dur="500" fill="hold"/>
                                            <p:tgtEl>
                                              <p:spTgt spid="2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8" fill="hold">
                          <p:stCondLst>
                            <p:cond delay="indefinite"/>
                          </p:stCondLst>
                          <p:childTnLst>
                            <p:par>
                              <p:cTn id="1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2" dur="500" fill="hold"/>
                                            <p:tgtEl>
                                              <p:spTgt spid="2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3" dur="500" fill="hold"/>
                                            <p:tgtEl>
                                              <p:spTgt spid="2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6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6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6" dur="500" fill="hold"/>
                                            <p:tgtEl>
                                              <p:spTgt spid="2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7" dur="500" fill="hold"/>
                                            <p:tgtEl>
                                              <p:spTgt spid="2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6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6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0" dur="500" fill="hold"/>
                                            <p:tgtEl>
                                              <p:spTgt spid="2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1" dur="500" fill="hold"/>
                                            <p:tgtEl>
                                              <p:spTgt spid="2">
                                                <p:txEl>
                                                  <p:pRg st="8" end="8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6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2" fill="hold">
                          <p:stCondLst>
                            <p:cond delay="indefinite"/>
                          </p:stCondLst>
                          <p:childTnLst>
                            <p:par>
                              <p:cTn id="1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4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6" dur="500" fill="hold"/>
                                            <p:tgtEl>
                                              <p:spTgt spid="2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7" dur="500" fill="hold"/>
                                            <p:tgtEl>
                                              <p:spTgt spid="2">
                                                <p:txEl>
                                                  <p:pRg st="9" end="9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7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8" fill="hold">
                          <p:stCondLst>
                            <p:cond delay="indefinite"/>
                          </p:stCondLst>
                          <p:childTnLst>
                            <p:par>
                              <p:cTn id="1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2" dur="500" fill="hold"/>
                                            <p:tgtEl>
                                              <p:spTgt spid="2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3" dur="500" fill="hold"/>
                                            <p:tgtEl>
                                              <p:spTgt spid="2">
                                                <p:txEl>
                                                  <p:pRg st="10" end="1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4" fill="hold">
                          <p:stCondLst>
                            <p:cond delay="indefinite"/>
                          </p:stCondLst>
                          <p:childTnLst>
                            <p:par>
                              <p:cTn id="1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6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8" dur="500" fill="hold"/>
                                            <p:tgtEl>
                                              <p:spTgt spid="2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9" dur="500" fill="hold"/>
                                            <p:tgtEl>
                                              <p:spTgt spid="2">
                                                <p:txEl>
                                                  <p:pRg st="11" end="1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8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  <p:par>
                                    <p:cTn id="19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2" dur="500" fill="hold"/>
                                            <p:tgtEl>
                                              <p:spTgt spid="2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3" dur="500" fill="hold"/>
                                            <p:tgtEl>
                                              <p:spTgt spid="2">
                                                <p:txEl>
                                                  <p:pRg st="12" end="1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9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2" grpId="0" uiExpand="1" build="p"/>
          <p:bldP spid="4" grpId="0" uiExpand="1" build="p"/>
          <p:bldP spid="11" grpId="0"/>
          <p:bldP spid="11" grpId="1"/>
          <p:bldP spid="17" grpId="0" animBg="1"/>
          <p:bldP spid="17" grpId="1" animBg="1"/>
          <p:bldP spid="12" grpId="0" animBg="1"/>
          <p:bldP spid="12" grpId="1" animBg="1"/>
          <p:bldP spid="18" grpId="0" animBg="1"/>
          <p:bldP spid="18" grpId="1" animBg="1"/>
          <p:bldP spid="19" grpId="0" animBg="1"/>
          <p:bldP spid="19" grpId="1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90B5D-3D97-35F7-931E-05A89BD7C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/>
              <a:t>Friday, 23 June 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EBFF7-5DE4-2C69-1266-F94CD0BB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David Gill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3DE87-1E8A-F175-D22E-9B39E803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649</TotalTime>
  <Words>359</Words>
  <Application>Microsoft Macintosh PowerPoint</Application>
  <PresentationFormat>Widescreen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Vapor Trail</vt:lpstr>
      <vt:lpstr>PowerPoint Presentation</vt:lpstr>
      <vt:lpstr>PowerPoint Presentation</vt:lpstr>
      <vt:lpstr>BUSINESS STYLES</vt:lpstr>
      <vt:lpstr>BUSINESS STYLES</vt:lpstr>
      <vt:lpstr>BUSINESS STYLES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VAPOUR TRAIL</dc:title>
  <dc:creator>Gill, David [Student]</dc:creator>
  <cp:lastModifiedBy>David Gill</cp:lastModifiedBy>
  <cp:revision>15</cp:revision>
  <dcterms:created xsi:type="dcterms:W3CDTF">2023-06-22T09:56:55Z</dcterms:created>
  <dcterms:modified xsi:type="dcterms:W3CDTF">2023-07-25T06:57:40Z</dcterms:modified>
</cp:coreProperties>
</file>