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AEA"/>
    <a:srgbClr val="01B0F0"/>
    <a:srgbClr val="1B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2"/>
    <p:restoredTop sz="94629"/>
  </p:normalViewPr>
  <p:slideViewPr>
    <p:cSldViewPr snapToGrid="0">
      <p:cViewPr varScale="1">
        <p:scale>
          <a:sx n="99" d="100"/>
          <a:sy n="99" d="100"/>
        </p:scale>
        <p:origin x="5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image" Target="../media/image30.png"/><Relationship Id="rId16" Type="http://schemas.openxmlformats.org/officeDocument/2006/relationships/image" Target="../media/image22.png"/><Relationship Id="rId1" Type="http://schemas.openxmlformats.org/officeDocument/2006/relationships/image" Target="../media/image26.png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17" Type="http://schemas.openxmlformats.org/officeDocument/2006/relationships/image" Target="../media/image9.png"/><Relationship Id="rId2" Type="http://schemas.openxmlformats.org/officeDocument/2006/relationships/image" Target="../media/image30.png"/><Relationship Id="rId16" Type="http://schemas.openxmlformats.org/officeDocument/2006/relationships/image" Target="../media/image22.png"/><Relationship Id="rId1" Type="http://schemas.openxmlformats.org/officeDocument/2006/relationships/image" Target="../media/image26.png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FA0D0-B756-8244-BB44-62074CDFDE18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5BEFB5-D04C-F14E-A311-D834A26A7F8B}">
      <dgm:prSet phldrT="[Text]" custT="1"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0">
              <a:solidFill>
                <a:schemeClr val="bg1"/>
              </a:solidFill>
              <a:latin typeface="Arial Rounded MT Bold" panose="020F0704030504030204" pitchFamily="34" charset="77"/>
            </a:rPr>
            <a:t>IT Support</a:t>
          </a:r>
        </a:p>
      </dgm:t>
    </dgm:pt>
    <dgm:pt modelId="{9E95410C-7404-BF4E-BA9F-093379251FB0}" type="parTrans" cxnId="{4BCDD943-6121-824A-8364-D901188CDD4F}">
      <dgm:prSet/>
      <dgm:spPr/>
      <dgm:t>
        <a:bodyPr/>
        <a:lstStyle/>
        <a:p>
          <a:endParaRPr lang="en-GB"/>
        </a:p>
      </dgm:t>
    </dgm:pt>
    <dgm:pt modelId="{1FCC52B7-B4F2-A64A-9C5E-4DBE35609379}" type="sibTrans" cxnId="{4BCDD943-6121-824A-8364-D901188CDD4F}">
      <dgm:prSet/>
      <dgm:spPr/>
      <dgm:t>
        <a:bodyPr/>
        <a:lstStyle/>
        <a:p>
          <a:endParaRPr lang="en-GB"/>
        </a:p>
      </dgm:t>
    </dgm:pt>
    <dgm:pt modelId="{4FCE99DF-DDF6-CA44-9675-CE81581134C1}">
      <dgm:prSet phldrT="[Text]" custT="1"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0">
              <a:solidFill>
                <a:schemeClr val="bg1"/>
              </a:solidFill>
              <a:latin typeface="Arial Rounded MT Bold" panose="020F0704030504030204" pitchFamily="34" charset="77"/>
            </a:rPr>
            <a:t>HR</a:t>
          </a:r>
        </a:p>
      </dgm:t>
    </dgm:pt>
    <dgm:pt modelId="{F5B19D08-0276-874D-9DEB-89C97BB10F3F}" type="parTrans" cxnId="{34FCDEB7-B3D4-EA42-9CBD-24255D06D267}">
      <dgm:prSet/>
      <dgm:spPr>
        <a:ln w="12700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7F5C9465-6CB0-2341-B822-EA35E94DFA75}" type="sibTrans" cxnId="{34FCDEB7-B3D4-EA42-9CBD-24255D06D267}">
      <dgm:prSet/>
      <dgm:spPr/>
      <dgm:t>
        <a:bodyPr/>
        <a:lstStyle/>
        <a:p>
          <a:endParaRPr lang="en-GB"/>
        </a:p>
      </dgm:t>
    </dgm:pt>
    <dgm:pt modelId="{CFC0C557-6D5D-F24D-8E31-B475C6683AA4}">
      <dgm:prSet phldrT="[Text]" custT="1"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0">
              <a:solidFill>
                <a:schemeClr val="bg1"/>
              </a:solidFill>
              <a:latin typeface="Arial Rounded MT Bold" panose="020F0704030504030204" pitchFamily="34" charset="77"/>
            </a:rPr>
            <a:t>Staff Induction</a:t>
          </a:r>
        </a:p>
      </dgm:t>
    </dgm:pt>
    <dgm:pt modelId="{E7B4152A-29F8-0040-9EDD-8FFBAD32ED10}" type="parTrans" cxnId="{A1814648-4745-0940-AF68-89342A1E2BF4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59211300-1444-A34B-9435-14779694C5E8}" type="sibTrans" cxnId="{A1814648-4745-0940-AF68-89342A1E2BF4}">
      <dgm:prSet/>
      <dgm:spPr/>
      <dgm:t>
        <a:bodyPr/>
        <a:lstStyle/>
        <a:p>
          <a:endParaRPr lang="en-GB"/>
        </a:p>
      </dgm:t>
    </dgm:pt>
    <dgm:pt modelId="{DE83E508-88CB-4940-9730-8E2FBB2E2C1C}">
      <dgm:prSet phldrT="[Text]" custT="1"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0">
              <a:solidFill>
                <a:schemeClr val="bg1"/>
              </a:solidFill>
              <a:latin typeface="Arial Rounded MT Bold" panose="020F0704030504030204" pitchFamily="34" charset="77"/>
            </a:rPr>
            <a:t>Staff Retention</a:t>
          </a:r>
        </a:p>
      </dgm:t>
    </dgm:pt>
    <dgm:pt modelId="{DABBAA7D-2A37-CD4C-B5B9-80F654C8C32C}" type="parTrans" cxnId="{D7D722E7-5D04-5740-BF71-2F8C60EC5F2F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E0162A27-5F8C-5A4E-B802-D722D75BE9AE}" type="sibTrans" cxnId="{D7D722E7-5D04-5740-BF71-2F8C60EC5F2F}">
      <dgm:prSet/>
      <dgm:spPr/>
      <dgm:t>
        <a:bodyPr/>
        <a:lstStyle/>
        <a:p>
          <a:endParaRPr lang="en-GB"/>
        </a:p>
      </dgm:t>
    </dgm:pt>
    <dgm:pt modelId="{6B5C0F59-FD7C-8744-8DB1-CE4D27159EDA}">
      <dgm:prSet phldrT="[Text]" custT="1"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0">
              <a:solidFill>
                <a:schemeClr val="bg1"/>
              </a:solidFill>
              <a:latin typeface="Arial Rounded MT Bold" panose="020F0704030504030204" pitchFamily="34" charset="77"/>
            </a:rPr>
            <a:t>Developer </a:t>
          </a:r>
        </a:p>
      </dgm:t>
    </dgm:pt>
    <dgm:pt modelId="{D808DE65-F85B-FA45-B686-F0771488BC73}" type="parTrans" cxnId="{73634AB1-96C8-0249-9F4B-98CDB2825D44}">
      <dgm:prSet/>
      <dgm:spPr/>
      <dgm:t>
        <a:bodyPr/>
        <a:lstStyle/>
        <a:p>
          <a:endParaRPr lang="en-GB"/>
        </a:p>
      </dgm:t>
    </dgm:pt>
    <dgm:pt modelId="{489C4F9F-D76C-AD4E-86A1-E3489DDB17E0}" type="sibTrans" cxnId="{73634AB1-96C8-0249-9F4B-98CDB2825D44}">
      <dgm:prSet/>
      <dgm:spPr/>
      <dgm:t>
        <a:bodyPr/>
        <a:lstStyle/>
        <a:p>
          <a:endParaRPr lang="en-GB"/>
        </a:p>
      </dgm:t>
    </dgm:pt>
    <dgm:pt modelId="{6F807C5A-7093-BE4F-B91E-726B913F7CCE}">
      <dgm:prSet phldrT="[Text]" custT="1"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0">
              <a:solidFill>
                <a:schemeClr val="bg1"/>
              </a:solidFill>
              <a:latin typeface="Arial Rounded MT Bold" panose="020F0704030504030204" pitchFamily="34" charset="77"/>
            </a:rPr>
            <a:t>Kiosk Design</a:t>
          </a:r>
        </a:p>
      </dgm:t>
    </dgm:pt>
    <dgm:pt modelId="{72579E3C-5830-9147-9AF7-EBF30C73B342}" type="parTrans" cxnId="{3C30DCAF-E116-6445-9AA2-E3A0D616DFA3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334EEFEF-05C8-0D4C-94D3-5143181016A3}" type="sibTrans" cxnId="{3C30DCAF-E116-6445-9AA2-E3A0D616DFA3}">
      <dgm:prSet/>
      <dgm:spPr/>
      <dgm:t>
        <a:bodyPr/>
        <a:lstStyle/>
        <a:p>
          <a:endParaRPr lang="en-GB"/>
        </a:p>
      </dgm:t>
    </dgm:pt>
    <dgm:pt modelId="{4B7ED093-B5EE-7B49-8AC8-424A79391664}">
      <dgm:prSet custT="1"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0">
              <a:solidFill>
                <a:schemeClr val="bg1"/>
              </a:solidFill>
              <a:latin typeface="Arial Rounded MT Bold" panose="020F0704030504030204" pitchFamily="34" charset="77"/>
            </a:rPr>
            <a:t>Desktop Design</a:t>
          </a:r>
        </a:p>
      </dgm:t>
    </dgm:pt>
    <dgm:pt modelId="{3AD4EDD2-718F-6748-958A-AB437312C40D}" type="parTrans" cxnId="{9882E655-413E-C84A-808A-6EE9A4D3E265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FCD1127D-B33D-594D-A817-275A370A15FE}" type="sibTrans" cxnId="{9882E655-413E-C84A-808A-6EE9A4D3E265}">
      <dgm:prSet/>
      <dgm:spPr/>
      <dgm:t>
        <a:bodyPr/>
        <a:lstStyle/>
        <a:p>
          <a:endParaRPr lang="en-GB"/>
        </a:p>
      </dgm:t>
    </dgm:pt>
    <dgm:pt modelId="{0957A2BA-8548-FF45-AAAE-DCD5D512DF73}">
      <dgm:prSet custT="1"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0">
              <a:solidFill>
                <a:schemeClr val="bg1"/>
              </a:solidFill>
              <a:latin typeface="Arial Rounded MT Bold" panose="020F0704030504030204" pitchFamily="34" charset="77"/>
            </a:rPr>
            <a:t>Site Management</a:t>
          </a:r>
        </a:p>
      </dgm:t>
    </dgm:pt>
    <dgm:pt modelId="{83C87021-AE26-5F46-822B-9C8B0800260B}" type="parTrans" cxnId="{B937D80E-A227-AD4C-A582-260413F53C3F}">
      <dgm:prSet/>
      <dgm:spPr>
        <a:ln w="12700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7C81462D-5177-CD4C-8F24-0707CB67B88F}" type="sibTrans" cxnId="{B937D80E-A227-AD4C-A582-260413F53C3F}">
      <dgm:prSet/>
      <dgm:spPr/>
      <dgm:t>
        <a:bodyPr/>
        <a:lstStyle/>
        <a:p>
          <a:endParaRPr lang="en-GB"/>
        </a:p>
      </dgm:t>
    </dgm:pt>
    <dgm:pt modelId="{F74FFFA8-BF51-BB4A-9A93-A676988CEC49}">
      <dgm:prSet custT="1"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0">
              <a:solidFill>
                <a:schemeClr val="bg1"/>
              </a:solidFill>
              <a:latin typeface="Arial Rounded MT Bold" panose="020F0704030504030204" pitchFamily="34" charset="77"/>
            </a:rPr>
            <a:t>City Office Server</a:t>
          </a:r>
        </a:p>
      </dgm:t>
    </dgm:pt>
    <dgm:pt modelId="{BE76F1F2-85ED-D044-A494-F9FA298476F9}" type="parTrans" cxnId="{98C5A1FC-4A9A-0D4E-AC7C-AF5697AD05F9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06BC6796-C844-874D-BD82-389EDA03595D}" type="sibTrans" cxnId="{98C5A1FC-4A9A-0D4E-AC7C-AF5697AD05F9}">
      <dgm:prSet/>
      <dgm:spPr/>
      <dgm:t>
        <a:bodyPr/>
        <a:lstStyle/>
        <a:p>
          <a:endParaRPr lang="en-GB"/>
        </a:p>
      </dgm:t>
    </dgm:pt>
    <dgm:pt modelId="{8BC91ED4-0FC4-DC48-B403-4E8AA95E3C6C}">
      <dgm:prSet custT="1"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900" b="0">
              <a:solidFill>
                <a:schemeClr val="bg1"/>
              </a:solidFill>
              <a:latin typeface="Arial Rounded MT Bold" panose="020F0704030504030204" pitchFamily="34" charset="77"/>
            </a:rPr>
            <a:t>Southern Office Server</a:t>
          </a:r>
        </a:p>
      </dgm:t>
    </dgm:pt>
    <dgm:pt modelId="{ECF51920-9FB4-1040-94DB-B93F4E53D64A}" type="parTrans" cxnId="{79B3F9E3-0BF8-284C-BDC8-A45E6E647DE2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79EB0CA5-B4C0-E841-8B46-5384A93D0F0F}" type="sibTrans" cxnId="{79B3F9E3-0BF8-284C-BDC8-A45E6E647DE2}">
      <dgm:prSet/>
      <dgm:spPr/>
      <dgm:t>
        <a:bodyPr/>
        <a:lstStyle/>
        <a:p>
          <a:endParaRPr lang="en-GB"/>
        </a:p>
      </dgm:t>
    </dgm:pt>
    <dgm:pt modelId="{CF9C4CF6-A956-B146-BBB0-BEABE6A7A61A}">
      <dgm:prSet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>
              <a:solidFill>
                <a:schemeClr val="bg1"/>
              </a:solidFill>
            </a:rPr>
            <a:t>Audio</a:t>
          </a:r>
        </a:p>
      </dgm:t>
    </dgm:pt>
    <dgm:pt modelId="{1C8A30E3-0AFB-C94F-A35E-B56F4F465B35}" type="parTrans" cxnId="{D88C9283-DF46-1743-8028-5C2AB6301397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935E0140-B1DD-484B-BA62-22C0931E9633}" type="sibTrans" cxnId="{D88C9283-DF46-1743-8028-5C2AB6301397}">
      <dgm:prSet/>
      <dgm:spPr/>
      <dgm:t>
        <a:bodyPr/>
        <a:lstStyle/>
        <a:p>
          <a:endParaRPr lang="en-GB"/>
        </a:p>
      </dgm:t>
    </dgm:pt>
    <dgm:pt modelId="{FA0C00B5-A286-4F45-9251-F669FE1F1C14}">
      <dgm:prSet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>
              <a:solidFill>
                <a:schemeClr val="bg1"/>
              </a:solidFill>
            </a:rPr>
            <a:t>Visual</a:t>
          </a:r>
        </a:p>
      </dgm:t>
    </dgm:pt>
    <dgm:pt modelId="{8DFC44EB-1D4C-2A40-93C3-8606BE6A67A4}" type="parTrans" cxnId="{2D0AD9CE-E1A5-5345-B2AA-FFF373DA4010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EB40238C-267B-6446-985A-247FFDF8F264}" type="sibTrans" cxnId="{2D0AD9CE-E1A5-5345-B2AA-FFF373DA4010}">
      <dgm:prSet/>
      <dgm:spPr/>
      <dgm:t>
        <a:bodyPr/>
        <a:lstStyle/>
        <a:p>
          <a:endParaRPr lang="en-GB"/>
        </a:p>
      </dgm:t>
    </dgm:pt>
    <dgm:pt modelId="{03B849A2-78A0-C145-AD18-C80247ADEAC9}">
      <dgm:prSet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>
              <a:solidFill>
                <a:schemeClr val="bg1"/>
              </a:solidFill>
            </a:rPr>
            <a:t>Northern Site Maintenance</a:t>
          </a:r>
        </a:p>
      </dgm:t>
    </dgm:pt>
    <dgm:pt modelId="{947CB312-6034-6241-8878-3CDF2CDA02FA}" type="parTrans" cxnId="{C2E68EEA-26FD-1F48-BABF-EDC830B671A7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C2699A7B-1C73-5E4B-866A-7CAD76ED13F3}" type="sibTrans" cxnId="{C2E68EEA-26FD-1F48-BABF-EDC830B671A7}">
      <dgm:prSet/>
      <dgm:spPr/>
      <dgm:t>
        <a:bodyPr/>
        <a:lstStyle/>
        <a:p>
          <a:endParaRPr lang="en-GB"/>
        </a:p>
      </dgm:t>
    </dgm:pt>
    <dgm:pt modelId="{109E30CB-246D-7240-8875-3E5FCA5C8DB3}">
      <dgm:prSet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>
              <a:solidFill>
                <a:schemeClr val="bg1"/>
              </a:solidFill>
            </a:rPr>
            <a:t>Western Site Maintenance</a:t>
          </a:r>
        </a:p>
      </dgm:t>
    </dgm:pt>
    <dgm:pt modelId="{C7572D37-7ABE-B246-849A-8E115D3B75BC}" type="parTrans" cxnId="{10EEB119-A4FB-C14D-9251-8D298E527016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052F9ABE-0CEF-484B-A3CD-E7FE998CD408}" type="sibTrans" cxnId="{10EEB119-A4FB-C14D-9251-8D298E527016}">
      <dgm:prSet/>
      <dgm:spPr/>
      <dgm:t>
        <a:bodyPr/>
        <a:lstStyle/>
        <a:p>
          <a:endParaRPr lang="en-GB"/>
        </a:p>
      </dgm:t>
    </dgm:pt>
    <dgm:pt modelId="{E2914CF6-7D24-E249-80A7-7865255FD785}">
      <dgm:prSet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>
              <a:solidFill>
                <a:schemeClr val="bg1"/>
              </a:solidFill>
            </a:rPr>
            <a:t>Southern Site Maintenance</a:t>
          </a:r>
        </a:p>
      </dgm:t>
    </dgm:pt>
    <dgm:pt modelId="{E9DDABEF-D818-484C-99ED-AB68DB2CE6CC}" type="parTrans" cxnId="{0AF6ECD5-F8A4-FB45-B268-BA966AD142F2}">
      <dgm:prSet/>
      <dgm:spPr/>
      <dgm:t>
        <a:bodyPr/>
        <a:lstStyle/>
        <a:p>
          <a:endParaRPr lang="en-GB"/>
        </a:p>
      </dgm:t>
    </dgm:pt>
    <dgm:pt modelId="{A316C1D8-9F08-7145-A5F7-913D1432FC4A}" type="sibTrans" cxnId="{0AF6ECD5-F8A4-FB45-B268-BA966AD142F2}">
      <dgm:prSet/>
      <dgm:spPr/>
      <dgm:t>
        <a:bodyPr/>
        <a:lstStyle/>
        <a:p>
          <a:endParaRPr lang="en-GB"/>
        </a:p>
      </dgm:t>
    </dgm:pt>
    <dgm:pt modelId="{61B795F0-EFF8-DB49-87E2-5A6C4C13A020}">
      <dgm:prSet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>
              <a:solidFill>
                <a:schemeClr val="bg1"/>
              </a:solidFill>
            </a:rPr>
            <a:t>Eastern Site Maintenance</a:t>
          </a:r>
        </a:p>
      </dgm:t>
    </dgm:pt>
    <dgm:pt modelId="{D9E8D615-9B88-7641-AB62-4E6D1DD4344D}" type="parTrans" cxnId="{47357D11-3E19-E645-A832-4F7CCE728B1F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24C2F749-B121-EB42-B3AC-A49F207173FD}" type="sibTrans" cxnId="{47357D11-3E19-E645-A832-4F7CCE728B1F}">
      <dgm:prSet/>
      <dgm:spPr/>
      <dgm:t>
        <a:bodyPr/>
        <a:lstStyle/>
        <a:p>
          <a:endParaRPr lang="en-GB"/>
        </a:p>
      </dgm:t>
    </dgm:pt>
    <dgm:pt modelId="{A3F72C24-2C57-0E4D-8821-4BE28E0C7105}">
      <dgm:prSet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>
              <a:solidFill>
                <a:schemeClr val="bg1"/>
              </a:solidFill>
            </a:rPr>
            <a:t>Assistant (casual)</a:t>
          </a:r>
        </a:p>
      </dgm:t>
    </dgm:pt>
    <dgm:pt modelId="{902D0793-560A-6D4B-B5CF-BB480E09B86A}" type="parTrans" cxnId="{0FF4A34F-E6F6-2C41-876F-09FDBD99BF50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824C055D-A617-8C48-BC39-BD41FBA0864D}" type="sibTrans" cxnId="{0FF4A34F-E6F6-2C41-876F-09FDBD99BF50}">
      <dgm:prSet/>
      <dgm:spPr/>
      <dgm:t>
        <a:bodyPr/>
        <a:lstStyle/>
        <a:p>
          <a:endParaRPr lang="en-GB"/>
        </a:p>
      </dgm:t>
    </dgm:pt>
    <dgm:pt modelId="{FBB566CD-F542-7E4D-AC16-8DACB35E5D1E}">
      <dgm:prSet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>
              <a:solidFill>
                <a:schemeClr val="bg1"/>
              </a:solidFill>
            </a:rPr>
            <a:t>Assistant (casual)</a:t>
          </a:r>
        </a:p>
      </dgm:t>
    </dgm:pt>
    <dgm:pt modelId="{7D2981F5-474E-B440-BBE1-0EF863ABCF20}" type="parTrans" cxnId="{51425FB9-963B-9044-B2F9-8758223CAAA4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4B0337C0-0C1F-A94B-9E8E-E5934D156A60}" type="sibTrans" cxnId="{51425FB9-963B-9044-B2F9-8758223CAAA4}">
      <dgm:prSet/>
      <dgm:spPr/>
      <dgm:t>
        <a:bodyPr/>
        <a:lstStyle/>
        <a:p>
          <a:endParaRPr lang="en-GB"/>
        </a:p>
      </dgm:t>
    </dgm:pt>
    <dgm:pt modelId="{01158FBA-CE56-1249-AFAB-75F7A2F3D381}">
      <dgm:prSet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>
              <a:solidFill>
                <a:schemeClr val="bg1"/>
              </a:solidFill>
            </a:rPr>
            <a:t>Asisstant (casual)</a:t>
          </a:r>
        </a:p>
      </dgm:t>
    </dgm:pt>
    <dgm:pt modelId="{217D6FD4-21E3-AB46-9CBD-DD18227E78D9}" type="parTrans" cxnId="{3AE954E7-6F6B-5B44-8129-74B813C5F8B2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669E6AEA-1122-C94C-8CB6-7CCA5744479D}" type="sibTrans" cxnId="{3AE954E7-6F6B-5B44-8129-74B813C5F8B2}">
      <dgm:prSet/>
      <dgm:spPr/>
      <dgm:t>
        <a:bodyPr/>
        <a:lstStyle/>
        <a:p>
          <a:endParaRPr lang="en-GB"/>
        </a:p>
      </dgm:t>
    </dgm:pt>
    <dgm:pt modelId="{181A7CD3-21A6-7E42-9656-B01F9A1365BC}">
      <dgm:prSet/>
      <dgm:spPr>
        <a:effectLst>
          <a:outerShdw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>
              <a:solidFill>
                <a:schemeClr val="bg1"/>
              </a:solidFill>
            </a:rPr>
            <a:t>Assistant (casual)</a:t>
          </a:r>
        </a:p>
      </dgm:t>
    </dgm:pt>
    <dgm:pt modelId="{49599286-99F7-E64A-947F-59017CAC5E01}" type="parTrans" cxnId="{730EA3DA-F8BE-314E-A54E-DDF484D37C70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7C42CD6F-6459-A741-B67B-058DBBC8203E}" type="sibTrans" cxnId="{730EA3DA-F8BE-314E-A54E-DDF484D37C70}">
      <dgm:prSet/>
      <dgm:spPr/>
      <dgm:t>
        <a:bodyPr/>
        <a:lstStyle/>
        <a:p>
          <a:endParaRPr lang="en-GB"/>
        </a:p>
      </dgm:t>
    </dgm:pt>
    <dgm:pt modelId="{D4FA0900-D62D-1441-83AF-933475EB7E0F}" type="pres">
      <dgm:prSet presAssocID="{FEDFA0D0-B756-8244-BB44-62074CDFDE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DEB31F-6530-1343-AFE1-89D765E375A0}" type="pres">
      <dgm:prSet presAssocID="{465BEFB5-D04C-F14E-A311-D834A26A7F8B}" presName="hierRoot1" presStyleCnt="0"/>
      <dgm:spPr/>
    </dgm:pt>
    <dgm:pt modelId="{B456E87F-A8C2-F44B-BA80-344EBC9B2D5C}" type="pres">
      <dgm:prSet presAssocID="{465BEFB5-D04C-F14E-A311-D834A26A7F8B}" presName="composite" presStyleCnt="0"/>
      <dgm:spPr/>
    </dgm:pt>
    <dgm:pt modelId="{875BA5C3-7D60-6D48-9C5F-1A7ECC2F2739}" type="pres">
      <dgm:prSet presAssocID="{465BEFB5-D04C-F14E-A311-D834A26A7F8B}" presName="image" presStyleLbl="node0" presStyleIdx="0" presStyleCnt="1"/>
      <dgm:spPr>
        <a:blipFill>
          <a:blip xmlns:r="http://schemas.openxmlformats.org/officeDocument/2006/relationships" r:embed="rId1"/>
          <a:srcRect/>
          <a:stretch>
            <a:fillRect t="-39000" b="-39000"/>
          </a:stretch>
        </a:blipFill>
      </dgm:spPr>
    </dgm:pt>
    <dgm:pt modelId="{B78C1551-FFF2-BE4E-BE01-61863E369D11}" type="pres">
      <dgm:prSet presAssocID="{465BEFB5-D04C-F14E-A311-D834A26A7F8B}" presName="text" presStyleLbl="revTx" presStyleIdx="0" presStyleCnt="20" custScaleX="91744">
        <dgm:presLayoutVars>
          <dgm:chPref val="3"/>
        </dgm:presLayoutVars>
      </dgm:prSet>
      <dgm:spPr/>
    </dgm:pt>
    <dgm:pt modelId="{3B2803D3-2BD6-F446-B1EE-CBE99CD79B87}" type="pres">
      <dgm:prSet presAssocID="{465BEFB5-D04C-F14E-A311-D834A26A7F8B}" presName="hierChild2" presStyleCnt="0"/>
      <dgm:spPr/>
    </dgm:pt>
    <dgm:pt modelId="{1C7AD243-767C-B348-8486-F5109100D16B}" type="pres">
      <dgm:prSet presAssocID="{F5B19D08-0276-874D-9DEB-89C97BB10F3F}" presName="Name10" presStyleLbl="parChTrans1D2" presStyleIdx="0" presStyleCnt="3"/>
      <dgm:spPr/>
    </dgm:pt>
    <dgm:pt modelId="{B8998C24-CA8E-D34E-A309-4E589ED70A46}" type="pres">
      <dgm:prSet presAssocID="{4FCE99DF-DDF6-CA44-9675-CE81581134C1}" presName="hierRoot2" presStyleCnt="0"/>
      <dgm:spPr/>
    </dgm:pt>
    <dgm:pt modelId="{56D0D5E7-903D-3449-8FFF-2351EE106EC1}" type="pres">
      <dgm:prSet presAssocID="{4FCE99DF-DDF6-CA44-9675-CE81581134C1}" presName="composite2" presStyleCnt="0"/>
      <dgm:spPr/>
    </dgm:pt>
    <dgm:pt modelId="{AD813E3F-2235-394A-93D5-DCB646BEE6E7}" type="pres">
      <dgm:prSet presAssocID="{4FCE99DF-DDF6-CA44-9675-CE81581134C1}" presName="image2" presStyleLbl="node2" presStyleIdx="0" presStyleCnt="3"/>
      <dgm:spPr>
        <a:blipFill>
          <a:blip xmlns:r="http://schemas.openxmlformats.org/officeDocument/2006/relationships" r:embed="rId2"/>
          <a:srcRect/>
          <a:stretch>
            <a:fillRect t="-39000" b="-39000"/>
          </a:stretch>
        </a:blipFill>
      </dgm:spPr>
    </dgm:pt>
    <dgm:pt modelId="{1250017C-B384-224B-BC14-F55E49B6B694}" type="pres">
      <dgm:prSet presAssocID="{4FCE99DF-DDF6-CA44-9675-CE81581134C1}" presName="text2" presStyleLbl="revTx" presStyleIdx="1" presStyleCnt="20">
        <dgm:presLayoutVars>
          <dgm:chPref val="3"/>
        </dgm:presLayoutVars>
      </dgm:prSet>
      <dgm:spPr/>
    </dgm:pt>
    <dgm:pt modelId="{52649CCD-B77A-744D-9ED7-3615166D8B9E}" type="pres">
      <dgm:prSet presAssocID="{4FCE99DF-DDF6-CA44-9675-CE81581134C1}" presName="hierChild3" presStyleCnt="0"/>
      <dgm:spPr/>
    </dgm:pt>
    <dgm:pt modelId="{F6E89364-CE18-9342-94B2-0EF0E7DF5A76}" type="pres">
      <dgm:prSet presAssocID="{E7B4152A-29F8-0040-9EDD-8FFBAD32ED10}" presName="Name17" presStyleLbl="parChTrans1D3" presStyleIdx="0" presStyleCnt="6"/>
      <dgm:spPr/>
    </dgm:pt>
    <dgm:pt modelId="{721443CD-6AA4-3A4B-825B-BEAB91E42379}" type="pres">
      <dgm:prSet presAssocID="{CFC0C557-6D5D-F24D-8E31-B475C6683AA4}" presName="hierRoot3" presStyleCnt="0"/>
      <dgm:spPr/>
    </dgm:pt>
    <dgm:pt modelId="{E3374481-802F-3F47-B470-34C316C370B2}" type="pres">
      <dgm:prSet presAssocID="{CFC0C557-6D5D-F24D-8E31-B475C6683AA4}" presName="composite3" presStyleCnt="0"/>
      <dgm:spPr/>
    </dgm:pt>
    <dgm:pt modelId="{C1299F04-3AEB-6C4B-B699-5F3944B58C5F}" type="pres">
      <dgm:prSet presAssocID="{CFC0C557-6D5D-F24D-8E31-B475C6683AA4}" presName="image3" presStyleLbl="node3" presStyleIdx="0" presStyleCnt="6"/>
      <dgm:spPr>
        <a:blipFill>
          <a:blip xmlns:r="http://schemas.openxmlformats.org/officeDocument/2006/relationships" r:embed="rId3"/>
          <a:srcRect/>
          <a:stretch>
            <a:fillRect t="-39000" b="-39000"/>
          </a:stretch>
        </a:blipFill>
      </dgm:spPr>
    </dgm:pt>
    <dgm:pt modelId="{B00C6647-3C5A-9D4B-B54A-888B35672D8B}" type="pres">
      <dgm:prSet presAssocID="{CFC0C557-6D5D-F24D-8E31-B475C6683AA4}" presName="text3" presStyleLbl="revTx" presStyleIdx="2" presStyleCnt="20">
        <dgm:presLayoutVars>
          <dgm:chPref val="3"/>
        </dgm:presLayoutVars>
      </dgm:prSet>
      <dgm:spPr/>
    </dgm:pt>
    <dgm:pt modelId="{0F9AB814-53CE-1C41-9E54-7216AA0D8FA7}" type="pres">
      <dgm:prSet presAssocID="{CFC0C557-6D5D-F24D-8E31-B475C6683AA4}" presName="hierChild4" presStyleCnt="0"/>
      <dgm:spPr/>
    </dgm:pt>
    <dgm:pt modelId="{2D45DE44-CC26-0A46-9EE4-235FC9DA78F5}" type="pres">
      <dgm:prSet presAssocID="{DABBAA7D-2A37-CD4C-B5B9-80F654C8C32C}" presName="Name17" presStyleLbl="parChTrans1D3" presStyleIdx="1" presStyleCnt="6"/>
      <dgm:spPr/>
    </dgm:pt>
    <dgm:pt modelId="{B368F71F-23AC-0F45-8AFB-332CA656F6E1}" type="pres">
      <dgm:prSet presAssocID="{DE83E508-88CB-4940-9730-8E2FBB2E2C1C}" presName="hierRoot3" presStyleCnt="0"/>
      <dgm:spPr/>
    </dgm:pt>
    <dgm:pt modelId="{7EFD8631-BC1C-0045-9867-EA7FF51319E2}" type="pres">
      <dgm:prSet presAssocID="{DE83E508-88CB-4940-9730-8E2FBB2E2C1C}" presName="composite3" presStyleCnt="0"/>
      <dgm:spPr/>
    </dgm:pt>
    <dgm:pt modelId="{28B8BAA8-8E3D-884C-8EAA-C9371B93D44E}" type="pres">
      <dgm:prSet presAssocID="{DE83E508-88CB-4940-9730-8E2FBB2E2C1C}" presName="image3" presStyleLbl="node3" presStyleIdx="1" presStyleCnt="6"/>
      <dgm:spPr>
        <a:blipFill>
          <a:blip xmlns:r="http://schemas.openxmlformats.org/officeDocument/2006/relationships" r:embed="rId4"/>
          <a:srcRect/>
          <a:stretch>
            <a:fillRect t="-39000" b="-39000"/>
          </a:stretch>
        </a:blipFill>
      </dgm:spPr>
    </dgm:pt>
    <dgm:pt modelId="{D4A8AC12-CF3C-4A40-A50F-16C4874D6C25}" type="pres">
      <dgm:prSet presAssocID="{DE83E508-88CB-4940-9730-8E2FBB2E2C1C}" presName="text3" presStyleLbl="revTx" presStyleIdx="3" presStyleCnt="20">
        <dgm:presLayoutVars>
          <dgm:chPref val="3"/>
        </dgm:presLayoutVars>
      </dgm:prSet>
      <dgm:spPr/>
    </dgm:pt>
    <dgm:pt modelId="{1FDBD5D4-99C2-7048-A132-CD070DA134F6}" type="pres">
      <dgm:prSet presAssocID="{DE83E508-88CB-4940-9730-8E2FBB2E2C1C}" presName="hierChild4" presStyleCnt="0"/>
      <dgm:spPr/>
    </dgm:pt>
    <dgm:pt modelId="{24F005B0-FC45-1D47-B118-68DB9587C7B9}" type="pres">
      <dgm:prSet presAssocID="{D808DE65-F85B-FA45-B686-F0771488BC73}" presName="Name10" presStyleLbl="parChTrans1D2" presStyleIdx="1" presStyleCnt="3"/>
      <dgm:spPr/>
    </dgm:pt>
    <dgm:pt modelId="{B00F0EEA-99FD-D047-BD20-53BCFE823F96}" type="pres">
      <dgm:prSet presAssocID="{6B5C0F59-FD7C-8744-8DB1-CE4D27159EDA}" presName="hierRoot2" presStyleCnt="0"/>
      <dgm:spPr/>
    </dgm:pt>
    <dgm:pt modelId="{C70FDB15-750E-F246-B926-31D4B8C57FA2}" type="pres">
      <dgm:prSet presAssocID="{6B5C0F59-FD7C-8744-8DB1-CE4D27159EDA}" presName="composite2" presStyleCnt="0"/>
      <dgm:spPr/>
    </dgm:pt>
    <dgm:pt modelId="{BE45977D-8216-EE43-A7B6-6FB42C30E70F}" type="pres">
      <dgm:prSet presAssocID="{6B5C0F59-FD7C-8744-8DB1-CE4D27159EDA}" presName="image2" presStyleLbl="node2" presStyleIdx="1" presStyleCnt="3"/>
      <dgm:spPr>
        <a:blipFill>
          <a:blip xmlns:r="http://schemas.openxmlformats.org/officeDocument/2006/relationships" r:embed="rId5"/>
          <a:srcRect/>
          <a:stretch>
            <a:fillRect t="-39000" b="-39000"/>
          </a:stretch>
        </a:blipFill>
      </dgm:spPr>
    </dgm:pt>
    <dgm:pt modelId="{632FE30D-7276-1845-A5CE-54C11745CC16}" type="pres">
      <dgm:prSet presAssocID="{6B5C0F59-FD7C-8744-8DB1-CE4D27159EDA}" presName="text2" presStyleLbl="revTx" presStyleIdx="4" presStyleCnt="20" custScaleX="106610">
        <dgm:presLayoutVars>
          <dgm:chPref val="3"/>
        </dgm:presLayoutVars>
      </dgm:prSet>
      <dgm:spPr/>
    </dgm:pt>
    <dgm:pt modelId="{337C67B7-3B9F-A248-A59C-5AA9AB3C00FF}" type="pres">
      <dgm:prSet presAssocID="{6B5C0F59-FD7C-8744-8DB1-CE4D27159EDA}" presName="hierChild3" presStyleCnt="0"/>
      <dgm:spPr/>
    </dgm:pt>
    <dgm:pt modelId="{CC09D5D9-C3FC-B144-956C-E71394EF219B}" type="pres">
      <dgm:prSet presAssocID="{72579E3C-5830-9147-9AF7-EBF30C73B342}" presName="Name17" presStyleLbl="parChTrans1D3" presStyleIdx="2" presStyleCnt="6"/>
      <dgm:spPr/>
    </dgm:pt>
    <dgm:pt modelId="{05507EE7-A1E2-8948-9902-40E0C8DE0681}" type="pres">
      <dgm:prSet presAssocID="{6F807C5A-7093-BE4F-B91E-726B913F7CCE}" presName="hierRoot3" presStyleCnt="0"/>
      <dgm:spPr/>
    </dgm:pt>
    <dgm:pt modelId="{0761B387-FA76-DF41-83AF-1405BA634114}" type="pres">
      <dgm:prSet presAssocID="{6F807C5A-7093-BE4F-B91E-726B913F7CCE}" presName="composite3" presStyleCnt="0"/>
      <dgm:spPr/>
    </dgm:pt>
    <dgm:pt modelId="{DF7F14F5-E0E4-414E-BC62-17F24FA3D5D2}" type="pres">
      <dgm:prSet presAssocID="{6F807C5A-7093-BE4F-B91E-726B913F7CCE}" presName="image3" presStyleLbl="node3" presStyleIdx="2" presStyleCnt="6"/>
      <dgm:spPr>
        <a:blipFill>
          <a:blip xmlns:r="http://schemas.openxmlformats.org/officeDocument/2006/relationships" r:embed="rId6"/>
          <a:srcRect/>
          <a:stretch>
            <a:fillRect t="-39000" b="-39000"/>
          </a:stretch>
        </a:blipFill>
      </dgm:spPr>
    </dgm:pt>
    <dgm:pt modelId="{3BF08762-4BBA-8745-8375-7E6B0A8D5A1B}" type="pres">
      <dgm:prSet presAssocID="{6F807C5A-7093-BE4F-B91E-726B913F7CCE}" presName="text3" presStyleLbl="revTx" presStyleIdx="5" presStyleCnt="20">
        <dgm:presLayoutVars>
          <dgm:chPref val="3"/>
        </dgm:presLayoutVars>
      </dgm:prSet>
      <dgm:spPr/>
    </dgm:pt>
    <dgm:pt modelId="{EE358168-E50F-C84B-8C05-66FF641B8DCD}" type="pres">
      <dgm:prSet presAssocID="{6F807C5A-7093-BE4F-B91E-726B913F7CCE}" presName="hierChild4" presStyleCnt="0"/>
      <dgm:spPr/>
    </dgm:pt>
    <dgm:pt modelId="{C1607E79-60CC-C848-9BB7-4E0044E5621F}" type="pres">
      <dgm:prSet presAssocID="{D9E8D615-9B88-7641-AB62-4E6D1DD4344D}" presName="Name23" presStyleLbl="parChTrans1D4" presStyleIdx="0" presStyleCnt="10"/>
      <dgm:spPr/>
    </dgm:pt>
    <dgm:pt modelId="{FA0E65CE-797D-B444-A53D-C04270D71028}" type="pres">
      <dgm:prSet presAssocID="{61B795F0-EFF8-DB49-87E2-5A6C4C13A020}" presName="hierRoot4" presStyleCnt="0"/>
      <dgm:spPr/>
    </dgm:pt>
    <dgm:pt modelId="{861C322F-84AB-1643-9B39-CF87B9EB29E7}" type="pres">
      <dgm:prSet presAssocID="{61B795F0-EFF8-DB49-87E2-5A6C4C13A020}" presName="composite4" presStyleCnt="0"/>
      <dgm:spPr/>
    </dgm:pt>
    <dgm:pt modelId="{F432A295-B5C6-6940-A861-CC6F9D2EA585}" type="pres">
      <dgm:prSet presAssocID="{61B795F0-EFF8-DB49-87E2-5A6C4C13A020}" presName="image4" presStyleLbl="node4" presStyleIdx="0" presStyleCnt="10"/>
      <dgm:spPr>
        <a:blipFill>
          <a:blip xmlns:r="http://schemas.openxmlformats.org/officeDocument/2006/relationships" r:embed="rId7"/>
          <a:srcRect/>
          <a:stretch>
            <a:fillRect t="-39000" b="-39000"/>
          </a:stretch>
        </a:blipFill>
      </dgm:spPr>
    </dgm:pt>
    <dgm:pt modelId="{E1667DA7-128B-404A-9463-8960A5DD6AED}" type="pres">
      <dgm:prSet presAssocID="{61B795F0-EFF8-DB49-87E2-5A6C4C13A020}" presName="text4" presStyleLbl="revTx" presStyleIdx="6" presStyleCnt="20">
        <dgm:presLayoutVars>
          <dgm:chPref val="3"/>
        </dgm:presLayoutVars>
      </dgm:prSet>
      <dgm:spPr/>
    </dgm:pt>
    <dgm:pt modelId="{49AC2281-5E5D-8B49-9B55-6BD75B8C8F64}" type="pres">
      <dgm:prSet presAssocID="{61B795F0-EFF8-DB49-87E2-5A6C4C13A020}" presName="hierChild5" presStyleCnt="0"/>
      <dgm:spPr/>
    </dgm:pt>
    <dgm:pt modelId="{AEA5E766-70CC-8B44-A22C-9B582E3A7CF4}" type="pres">
      <dgm:prSet presAssocID="{E9DDABEF-D818-484C-99ED-AB68DB2CE6CC}" presName="Name23" presStyleLbl="parChTrans1D4" presStyleIdx="1" presStyleCnt="10"/>
      <dgm:spPr/>
    </dgm:pt>
    <dgm:pt modelId="{812C75E6-1566-504E-ADF4-127D41AC39DC}" type="pres">
      <dgm:prSet presAssocID="{E2914CF6-7D24-E249-80A7-7865255FD785}" presName="hierRoot4" presStyleCnt="0"/>
      <dgm:spPr/>
    </dgm:pt>
    <dgm:pt modelId="{B73D8CF7-4C8D-494B-9F64-92B5D9ADB595}" type="pres">
      <dgm:prSet presAssocID="{E2914CF6-7D24-E249-80A7-7865255FD785}" presName="composite4" presStyleCnt="0"/>
      <dgm:spPr/>
    </dgm:pt>
    <dgm:pt modelId="{47E62259-7086-534B-9C19-FDF26BDE9162}" type="pres">
      <dgm:prSet presAssocID="{E2914CF6-7D24-E249-80A7-7865255FD785}" presName="image4" presStyleLbl="node4" presStyleIdx="1" presStyleCnt="10"/>
      <dgm:spPr>
        <a:blipFill>
          <a:blip xmlns:r="http://schemas.openxmlformats.org/officeDocument/2006/relationships" r:embed="rId8"/>
          <a:srcRect/>
          <a:stretch>
            <a:fillRect t="-39000" b="-39000"/>
          </a:stretch>
        </a:blipFill>
      </dgm:spPr>
    </dgm:pt>
    <dgm:pt modelId="{A5BA1D71-FE10-8D4A-957C-60499131CA1C}" type="pres">
      <dgm:prSet presAssocID="{E2914CF6-7D24-E249-80A7-7865255FD785}" presName="text4" presStyleLbl="revTx" presStyleIdx="7" presStyleCnt="20">
        <dgm:presLayoutVars>
          <dgm:chPref val="3"/>
        </dgm:presLayoutVars>
      </dgm:prSet>
      <dgm:spPr/>
    </dgm:pt>
    <dgm:pt modelId="{00D30762-B378-E54F-87FC-A0F52E217C6C}" type="pres">
      <dgm:prSet presAssocID="{E2914CF6-7D24-E249-80A7-7865255FD785}" presName="hierChild5" presStyleCnt="0"/>
      <dgm:spPr/>
    </dgm:pt>
    <dgm:pt modelId="{AF5F6495-87CC-574A-90E1-742F64581231}" type="pres">
      <dgm:prSet presAssocID="{C7572D37-7ABE-B246-849A-8E115D3B75BC}" presName="Name23" presStyleLbl="parChTrans1D4" presStyleIdx="2" presStyleCnt="10"/>
      <dgm:spPr/>
    </dgm:pt>
    <dgm:pt modelId="{5592A93A-5EA9-1242-A4BE-BBEE90D6D10B}" type="pres">
      <dgm:prSet presAssocID="{109E30CB-246D-7240-8875-3E5FCA5C8DB3}" presName="hierRoot4" presStyleCnt="0"/>
      <dgm:spPr/>
    </dgm:pt>
    <dgm:pt modelId="{295BB4A3-D0A6-A242-B1B9-45A6FF7F7E0B}" type="pres">
      <dgm:prSet presAssocID="{109E30CB-246D-7240-8875-3E5FCA5C8DB3}" presName="composite4" presStyleCnt="0"/>
      <dgm:spPr/>
    </dgm:pt>
    <dgm:pt modelId="{5F2FB064-2451-9B45-AABC-3A3F9E4F089B}" type="pres">
      <dgm:prSet presAssocID="{109E30CB-246D-7240-8875-3E5FCA5C8DB3}" presName="image4" presStyleLbl="node4" presStyleIdx="2" presStyleCnt="10"/>
      <dgm:spPr>
        <a:blipFill>
          <a:blip xmlns:r="http://schemas.openxmlformats.org/officeDocument/2006/relationships" r:embed="rId9"/>
          <a:srcRect/>
          <a:stretch>
            <a:fillRect t="-39000" b="-39000"/>
          </a:stretch>
        </a:blipFill>
      </dgm:spPr>
    </dgm:pt>
    <dgm:pt modelId="{5D5621BF-E777-7C4A-8600-C29160910851}" type="pres">
      <dgm:prSet presAssocID="{109E30CB-246D-7240-8875-3E5FCA5C8DB3}" presName="text4" presStyleLbl="revTx" presStyleIdx="8" presStyleCnt="20">
        <dgm:presLayoutVars>
          <dgm:chPref val="3"/>
        </dgm:presLayoutVars>
      </dgm:prSet>
      <dgm:spPr/>
    </dgm:pt>
    <dgm:pt modelId="{3D6496C8-D3F5-6740-84F3-B5079BF9830D}" type="pres">
      <dgm:prSet presAssocID="{109E30CB-246D-7240-8875-3E5FCA5C8DB3}" presName="hierChild5" presStyleCnt="0"/>
      <dgm:spPr/>
    </dgm:pt>
    <dgm:pt modelId="{22F7A360-4A60-2449-A5F5-361D7FD1034B}" type="pres">
      <dgm:prSet presAssocID="{947CB312-6034-6241-8878-3CDF2CDA02FA}" presName="Name23" presStyleLbl="parChTrans1D4" presStyleIdx="3" presStyleCnt="10"/>
      <dgm:spPr/>
    </dgm:pt>
    <dgm:pt modelId="{BAABA79A-5EC3-B945-A3DF-0B6C8DBBAFF6}" type="pres">
      <dgm:prSet presAssocID="{03B849A2-78A0-C145-AD18-C80247ADEAC9}" presName="hierRoot4" presStyleCnt="0"/>
      <dgm:spPr/>
    </dgm:pt>
    <dgm:pt modelId="{7A4F6C80-7FC7-E345-A6B7-FAF341ADEF59}" type="pres">
      <dgm:prSet presAssocID="{03B849A2-78A0-C145-AD18-C80247ADEAC9}" presName="composite4" presStyleCnt="0"/>
      <dgm:spPr/>
    </dgm:pt>
    <dgm:pt modelId="{691E72F8-BED1-AA48-91CC-569BED963526}" type="pres">
      <dgm:prSet presAssocID="{03B849A2-78A0-C145-AD18-C80247ADEAC9}" presName="image4" presStyleLbl="node4" presStyleIdx="3" presStyleCnt="10"/>
      <dgm:spPr>
        <a:blipFill>
          <a:blip xmlns:r="http://schemas.openxmlformats.org/officeDocument/2006/relationships" r:embed="rId10"/>
          <a:srcRect/>
          <a:stretch>
            <a:fillRect t="-39000" b="-39000"/>
          </a:stretch>
        </a:blipFill>
      </dgm:spPr>
    </dgm:pt>
    <dgm:pt modelId="{262CE23B-6D04-9C41-94CE-BEB4C3B54380}" type="pres">
      <dgm:prSet presAssocID="{03B849A2-78A0-C145-AD18-C80247ADEAC9}" presName="text4" presStyleLbl="revTx" presStyleIdx="9" presStyleCnt="20">
        <dgm:presLayoutVars>
          <dgm:chPref val="3"/>
        </dgm:presLayoutVars>
      </dgm:prSet>
      <dgm:spPr/>
    </dgm:pt>
    <dgm:pt modelId="{EC0F1E0F-AE9F-4B41-818E-75C1249E6658}" type="pres">
      <dgm:prSet presAssocID="{03B849A2-78A0-C145-AD18-C80247ADEAC9}" presName="hierChild5" presStyleCnt="0"/>
      <dgm:spPr/>
    </dgm:pt>
    <dgm:pt modelId="{4F2ACC63-C0B2-D84E-82FD-DA1C2EEC82BC}" type="pres">
      <dgm:prSet presAssocID="{3AD4EDD2-718F-6748-958A-AB437312C40D}" presName="Name17" presStyleLbl="parChTrans1D3" presStyleIdx="3" presStyleCnt="6"/>
      <dgm:spPr/>
    </dgm:pt>
    <dgm:pt modelId="{F3BC3CE5-9C91-BA4C-90CC-7D479128C7DC}" type="pres">
      <dgm:prSet presAssocID="{4B7ED093-B5EE-7B49-8AC8-424A79391664}" presName="hierRoot3" presStyleCnt="0"/>
      <dgm:spPr/>
    </dgm:pt>
    <dgm:pt modelId="{4569FC31-CB3D-7E49-B60E-D713A51709FE}" type="pres">
      <dgm:prSet presAssocID="{4B7ED093-B5EE-7B49-8AC8-424A79391664}" presName="composite3" presStyleCnt="0"/>
      <dgm:spPr/>
    </dgm:pt>
    <dgm:pt modelId="{C5B7CF82-3C9C-5E43-9B32-3649E3E5A733}" type="pres">
      <dgm:prSet presAssocID="{4B7ED093-B5EE-7B49-8AC8-424A79391664}" presName="image3" presStyleLbl="node3" presStyleIdx="3" presStyleCnt="6"/>
      <dgm:spPr>
        <a:blipFill>
          <a:blip xmlns:r="http://schemas.openxmlformats.org/officeDocument/2006/relationships" r:embed="rId11"/>
          <a:srcRect/>
          <a:stretch>
            <a:fillRect t="-39000" b="-39000"/>
          </a:stretch>
        </a:blipFill>
      </dgm:spPr>
    </dgm:pt>
    <dgm:pt modelId="{5A2D63DB-88D9-0A4A-B78C-0C47B382B9EA}" type="pres">
      <dgm:prSet presAssocID="{4B7ED093-B5EE-7B49-8AC8-424A79391664}" presName="text3" presStyleLbl="revTx" presStyleIdx="10" presStyleCnt="20">
        <dgm:presLayoutVars>
          <dgm:chPref val="3"/>
        </dgm:presLayoutVars>
      </dgm:prSet>
      <dgm:spPr/>
    </dgm:pt>
    <dgm:pt modelId="{737BA389-4A56-D047-BCBD-AD4463E7ABFD}" type="pres">
      <dgm:prSet presAssocID="{4B7ED093-B5EE-7B49-8AC8-424A79391664}" presName="hierChild4" presStyleCnt="0"/>
      <dgm:spPr/>
    </dgm:pt>
    <dgm:pt modelId="{9C5B5D92-1F96-3646-B146-030B79BBB537}" type="pres">
      <dgm:prSet presAssocID="{1C8A30E3-0AFB-C94F-A35E-B56F4F465B35}" presName="Name23" presStyleLbl="parChTrans1D4" presStyleIdx="4" presStyleCnt="10"/>
      <dgm:spPr/>
    </dgm:pt>
    <dgm:pt modelId="{8E37A4D8-C1ED-F741-839E-907F5BD2D9A6}" type="pres">
      <dgm:prSet presAssocID="{CF9C4CF6-A956-B146-BBB0-BEABE6A7A61A}" presName="hierRoot4" presStyleCnt="0"/>
      <dgm:spPr/>
    </dgm:pt>
    <dgm:pt modelId="{F8E6D8DA-74C8-0643-910B-7D0FBE85F325}" type="pres">
      <dgm:prSet presAssocID="{CF9C4CF6-A956-B146-BBB0-BEABE6A7A61A}" presName="composite4" presStyleCnt="0"/>
      <dgm:spPr/>
    </dgm:pt>
    <dgm:pt modelId="{99CA4F8F-4B5B-3049-B641-1326B3B1BAF8}" type="pres">
      <dgm:prSet presAssocID="{CF9C4CF6-A956-B146-BBB0-BEABE6A7A61A}" presName="image4" presStyleLbl="node4" presStyleIdx="4" presStyleCnt="10"/>
      <dgm:spPr>
        <a:blipFill>
          <a:blip xmlns:r="http://schemas.openxmlformats.org/officeDocument/2006/relationships" r:embed="rId12"/>
          <a:srcRect/>
          <a:stretch>
            <a:fillRect t="-39000" b="-39000"/>
          </a:stretch>
        </a:blipFill>
      </dgm:spPr>
    </dgm:pt>
    <dgm:pt modelId="{A3AE9B1D-C484-CB44-9616-0814F955AF5B}" type="pres">
      <dgm:prSet presAssocID="{CF9C4CF6-A956-B146-BBB0-BEABE6A7A61A}" presName="text4" presStyleLbl="revTx" presStyleIdx="11" presStyleCnt="20">
        <dgm:presLayoutVars>
          <dgm:chPref val="3"/>
        </dgm:presLayoutVars>
      </dgm:prSet>
      <dgm:spPr/>
    </dgm:pt>
    <dgm:pt modelId="{E790EC9D-5C2E-614A-8BE0-B5C86E057FEA}" type="pres">
      <dgm:prSet presAssocID="{CF9C4CF6-A956-B146-BBB0-BEABE6A7A61A}" presName="hierChild5" presStyleCnt="0"/>
      <dgm:spPr/>
    </dgm:pt>
    <dgm:pt modelId="{3ABEB6A9-650D-3544-8BEB-9B3BD9FA5568}" type="pres">
      <dgm:prSet presAssocID="{902D0793-560A-6D4B-B5CF-BB480E09B86A}" presName="Name23" presStyleLbl="parChTrans1D4" presStyleIdx="5" presStyleCnt="10"/>
      <dgm:spPr/>
    </dgm:pt>
    <dgm:pt modelId="{E67C27A1-3E7B-8043-BCCC-9E5235C62765}" type="pres">
      <dgm:prSet presAssocID="{A3F72C24-2C57-0E4D-8821-4BE28E0C7105}" presName="hierRoot4" presStyleCnt="0"/>
      <dgm:spPr/>
    </dgm:pt>
    <dgm:pt modelId="{337E9495-7854-C648-B497-F73BBD8258B3}" type="pres">
      <dgm:prSet presAssocID="{A3F72C24-2C57-0E4D-8821-4BE28E0C7105}" presName="composite4" presStyleCnt="0"/>
      <dgm:spPr/>
    </dgm:pt>
    <dgm:pt modelId="{D8513F83-1B99-F341-976F-D885A7FBF654}" type="pres">
      <dgm:prSet presAssocID="{A3F72C24-2C57-0E4D-8821-4BE28E0C7105}" presName="image4" presStyleLbl="node4" presStyleIdx="5" presStyleCnt="10"/>
      <dgm:spPr>
        <a:blipFill>
          <a:blip xmlns:r="http://schemas.openxmlformats.org/officeDocument/2006/relationships" r:embed="rId13"/>
          <a:srcRect/>
          <a:stretch>
            <a:fillRect t="-39000" b="-39000"/>
          </a:stretch>
        </a:blipFill>
      </dgm:spPr>
    </dgm:pt>
    <dgm:pt modelId="{ECFC08F4-F587-294B-8FFA-6F57248FE9EA}" type="pres">
      <dgm:prSet presAssocID="{A3F72C24-2C57-0E4D-8821-4BE28E0C7105}" presName="text4" presStyleLbl="revTx" presStyleIdx="12" presStyleCnt="20">
        <dgm:presLayoutVars>
          <dgm:chPref val="3"/>
        </dgm:presLayoutVars>
      </dgm:prSet>
      <dgm:spPr/>
    </dgm:pt>
    <dgm:pt modelId="{E7F2AE69-0F4A-354E-99D8-11A8018FA924}" type="pres">
      <dgm:prSet presAssocID="{A3F72C24-2C57-0E4D-8821-4BE28E0C7105}" presName="hierChild5" presStyleCnt="0"/>
      <dgm:spPr/>
    </dgm:pt>
    <dgm:pt modelId="{91A46B52-6A5A-7D4F-9E6B-826307A03A05}" type="pres">
      <dgm:prSet presAssocID="{7D2981F5-474E-B440-BBE1-0EF863ABCF20}" presName="Name23" presStyleLbl="parChTrans1D4" presStyleIdx="6" presStyleCnt="10"/>
      <dgm:spPr/>
    </dgm:pt>
    <dgm:pt modelId="{5858BC48-91A7-2745-962C-BCE6E987719D}" type="pres">
      <dgm:prSet presAssocID="{FBB566CD-F542-7E4D-AC16-8DACB35E5D1E}" presName="hierRoot4" presStyleCnt="0"/>
      <dgm:spPr/>
    </dgm:pt>
    <dgm:pt modelId="{E6B2617B-C2DF-114A-87D7-0DB70EDAF786}" type="pres">
      <dgm:prSet presAssocID="{FBB566CD-F542-7E4D-AC16-8DACB35E5D1E}" presName="composite4" presStyleCnt="0"/>
      <dgm:spPr/>
    </dgm:pt>
    <dgm:pt modelId="{7C6D424D-C999-5847-BA83-A5A64EB0D053}" type="pres">
      <dgm:prSet presAssocID="{FBB566CD-F542-7E4D-AC16-8DACB35E5D1E}" presName="image4" presStyleLbl="node4" presStyleIdx="6" presStyleCnt="10"/>
      <dgm:spPr>
        <a:blipFill>
          <a:blip xmlns:r="http://schemas.openxmlformats.org/officeDocument/2006/relationships" r:embed="rId14"/>
          <a:srcRect/>
          <a:stretch>
            <a:fillRect t="-39000" b="-39000"/>
          </a:stretch>
        </a:blipFill>
      </dgm:spPr>
    </dgm:pt>
    <dgm:pt modelId="{345AA301-DD4C-4848-9B88-229927FEED66}" type="pres">
      <dgm:prSet presAssocID="{FBB566CD-F542-7E4D-AC16-8DACB35E5D1E}" presName="text4" presStyleLbl="revTx" presStyleIdx="13" presStyleCnt="20">
        <dgm:presLayoutVars>
          <dgm:chPref val="3"/>
        </dgm:presLayoutVars>
      </dgm:prSet>
      <dgm:spPr/>
    </dgm:pt>
    <dgm:pt modelId="{F07C67D8-D49E-DF45-9BFB-504CE04E0090}" type="pres">
      <dgm:prSet presAssocID="{FBB566CD-F542-7E4D-AC16-8DACB35E5D1E}" presName="hierChild5" presStyleCnt="0"/>
      <dgm:spPr/>
    </dgm:pt>
    <dgm:pt modelId="{4AB7C4BB-3DEA-4A4E-B959-DF3862CA91BE}" type="pres">
      <dgm:prSet presAssocID="{8DFC44EB-1D4C-2A40-93C3-8606BE6A67A4}" presName="Name23" presStyleLbl="parChTrans1D4" presStyleIdx="7" presStyleCnt="10"/>
      <dgm:spPr/>
    </dgm:pt>
    <dgm:pt modelId="{5C483D96-F36A-1944-A00C-0D460D289604}" type="pres">
      <dgm:prSet presAssocID="{FA0C00B5-A286-4F45-9251-F669FE1F1C14}" presName="hierRoot4" presStyleCnt="0"/>
      <dgm:spPr/>
    </dgm:pt>
    <dgm:pt modelId="{7C3650DB-49AC-A144-99D8-562FBCB0C6BD}" type="pres">
      <dgm:prSet presAssocID="{FA0C00B5-A286-4F45-9251-F669FE1F1C14}" presName="composite4" presStyleCnt="0"/>
      <dgm:spPr/>
    </dgm:pt>
    <dgm:pt modelId="{721DFE61-72B4-B944-AB6C-C12B37DC201D}" type="pres">
      <dgm:prSet presAssocID="{FA0C00B5-A286-4F45-9251-F669FE1F1C14}" presName="image4" presStyleLbl="node4" presStyleIdx="7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C93E2AEE-0D1E-814A-B64B-07E876F24081}" type="pres">
      <dgm:prSet presAssocID="{FA0C00B5-A286-4F45-9251-F669FE1F1C14}" presName="text4" presStyleLbl="revTx" presStyleIdx="14" presStyleCnt="20">
        <dgm:presLayoutVars>
          <dgm:chPref val="3"/>
        </dgm:presLayoutVars>
      </dgm:prSet>
      <dgm:spPr/>
    </dgm:pt>
    <dgm:pt modelId="{67C0237D-79A5-6D4E-9A58-A6D88694167A}" type="pres">
      <dgm:prSet presAssocID="{FA0C00B5-A286-4F45-9251-F669FE1F1C14}" presName="hierChild5" presStyleCnt="0"/>
      <dgm:spPr/>
    </dgm:pt>
    <dgm:pt modelId="{9F94FEBC-DD7C-3B4C-8F0D-3E68895F099B}" type="pres">
      <dgm:prSet presAssocID="{217D6FD4-21E3-AB46-9CBD-DD18227E78D9}" presName="Name23" presStyleLbl="parChTrans1D4" presStyleIdx="8" presStyleCnt="10"/>
      <dgm:spPr/>
    </dgm:pt>
    <dgm:pt modelId="{A2B3260A-D12E-2F4E-BD23-E368F34EA381}" type="pres">
      <dgm:prSet presAssocID="{01158FBA-CE56-1249-AFAB-75F7A2F3D381}" presName="hierRoot4" presStyleCnt="0"/>
      <dgm:spPr/>
    </dgm:pt>
    <dgm:pt modelId="{58FBD228-6D81-D04D-9049-EF7A5221EF28}" type="pres">
      <dgm:prSet presAssocID="{01158FBA-CE56-1249-AFAB-75F7A2F3D381}" presName="composite4" presStyleCnt="0"/>
      <dgm:spPr/>
    </dgm:pt>
    <dgm:pt modelId="{27D9F44E-6ED5-0745-9CDA-C5BC2D929E24}" type="pres">
      <dgm:prSet presAssocID="{01158FBA-CE56-1249-AFAB-75F7A2F3D381}" presName="image4" presStyleLbl="node4" presStyleIdx="8" presStyleCnt="10"/>
      <dgm:spPr>
        <a:blipFill>
          <a:blip xmlns:r="http://schemas.openxmlformats.org/officeDocument/2006/relationships" r:embed="rId15"/>
          <a:srcRect/>
          <a:stretch>
            <a:fillRect t="-39000" b="-39000"/>
          </a:stretch>
        </a:blipFill>
      </dgm:spPr>
    </dgm:pt>
    <dgm:pt modelId="{D9332E17-8D5F-A141-B75F-2E6C2CC7C302}" type="pres">
      <dgm:prSet presAssocID="{01158FBA-CE56-1249-AFAB-75F7A2F3D381}" presName="text4" presStyleLbl="revTx" presStyleIdx="15" presStyleCnt="20">
        <dgm:presLayoutVars>
          <dgm:chPref val="3"/>
        </dgm:presLayoutVars>
      </dgm:prSet>
      <dgm:spPr/>
    </dgm:pt>
    <dgm:pt modelId="{E6FB828E-F4CE-E349-97CD-4334CC4DFFB9}" type="pres">
      <dgm:prSet presAssocID="{01158FBA-CE56-1249-AFAB-75F7A2F3D381}" presName="hierChild5" presStyleCnt="0"/>
      <dgm:spPr/>
    </dgm:pt>
    <dgm:pt modelId="{3171E409-2949-E440-BEF7-432B791CCF84}" type="pres">
      <dgm:prSet presAssocID="{49599286-99F7-E64A-947F-59017CAC5E01}" presName="Name23" presStyleLbl="parChTrans1D4" presStyleIdx="9" presStyleCnt="10"/>
      <dgm:spPr/>
    </dgm:pt>
    <dgm:pt modelId="{86807677-C019-1F41-A944-26E7DF8E9769}" type="pres">
      <dgm:prSet presAssocID="{181A7CD3-21A6-7E42-9656-B01F9A1365BC}" presName="hierRoot4" presStyleCnt="0"/>
      <dgm:spPr/>
    </dgm:pt>
    <dgm:pt modelId="{1885E60E-98E7-3944-8C47-147D9487A212}" type="pres">
      <dgm:prSet presAssocID="{181A7CD3-21A6-7E42-9656-B01F9A1365BC}" presName="composite4" presStyleCnt="0"/>
      <dgm:spPr/>
    </dgm:pt>
    <dgm:pt modelId="{D6A6788A-C4D7-8041-9891-30C3E255E255}" type="pres">
      <dgm:prSet presAssocID="{181A7CD3-21A6-7E42-9656-B01F9A1365BC}" presName="image4" presStyleLbl="node4" presStyleIdx="9" presStyleCnt="10"/>
      <dgm:spPr>
        <a:blipFill>
          <a:blip xmlns:r="http://schemas.openxmlformats.org/officeDocument/2006/relationships" r:embed="rId16"/>
          <a:srcRect/>
          <a:stretch>
            <a:fillRect t="-39000" b="-39000"/>
          </a:stretch>
        </a:blipFill>
      </dgm:spPr>
    </dgm:pt>
    <dgm:pt modelId="{2A14F582-1906-CF46-86EA-FCAF3B2824D2}" type="pres">
      <dgm:prSet presAssocID="{181A7CD3-21A6-7E42-9656-B01F9A1365BC}" presName="text4" presStyleLbl="revTx" presStyleIdx="16" presStyleCnt="20">
        <dgm:presLayoutVars>
          <dgm:chPref val="3"/>
        </dgm:presLayoutVars>
      </dgm:prSet>
      <dgm:spPr/>
    </dgm:pt>
    <dgm:pt modelId="{589D5ABF-54CB-2C45-8AC4-FE20347513D0}" type="pres">
      <dgm:prSet presAssocID="{181A7CD3-21A6-7E42-9656-B01F9A1365BC}" presName="hierChild5" presStyleCnt="0"/>
      <dgm:spPr/>
    </dgm:pt>
    <dgm:pt modelId="{74C56442-F45F-AB4C-850F-CC5DFAC4149C}" type="pres">
      <dgm:prSet presAssocID="{83C87021-AE26-5F46-822B-9C8B0800260B}" presName="Name10" presStyleLbl="parChTrans1D2" presStyleIdx="2" presStyleCnt="3"/>
      <dgm:spPr/>
    </dgm:pt>
    <dgm:pt modelId="{D23C5DA1-67FC-724E-940B-7AABD3BB9B79}" type="pres">
      <dgm:prSet presAssocID="{0957A2BA-8548-FF45-AAAE-DCD5D512DF73}" presName="hierRoot2" presStyleCnt="0"/>
      <dgm:spPr/>
    </dgm:pt>
    <dgm:pt modelId="{D4A573F3-F963-F04E-A75E-675C95E5B345}" type="pres">
      <dgm:prSet presAssocID="{0957A2BA-8548-FF45-AAAE-DCD5D512DF73}" presName="composite2" presStyleCnt="0"/>
      <dgm:spPr/>
    </dgm:pt>
    <dgm:pt modelId="{EEEF00F0-A206-8D4C-A771-4B441942A5A7}" type="pres">
      <dgm:prSet presAssocID="{0957A2BA-8548-FF45-AAAE-DCD5D512DF73}" presName="image2" presStyleLbl="node2" presStyleIdx="2" presStyleCnt="3"/>
      <dgm:spPr>
        <a:blipFill>
          <a:blip xmlns:r="http://schemas.openxmlformats.org/officeDocument/2006/relationships" r:embed="rId17"/>
          <a:srcRect/>
          <a:stretch>
            <a:fillRect t="-39000" b="-39000"/>
          </a:stretch>
        </a:blipFill>
      </dgm:spPr>
    </dgm:pt>
    <dgm:pt modelId="{E1F04EF3-7F33-F146-82D7-CBE8B8CFEA76}" type="pres">
      <dgm:prSet presAssocID="{0957A2BA-8548-FF45-AAAE-DCD5D512DF73}" presName="text2" presStyleLbl="revTx" presStyleIdx="17" presStyleCnt="20">
        <dgm:presLayoutVars>
          <dgm:chPref val="3"/>
        </dgm:presLayoutVars>
      </dgm:prSet>
      <dgm:spPr/>
    </dgm:pt>
    <dgm:pt modelId="{F9897208-34BE-F64D-889E-51336DD7C815}" type="pres">
      <dgm:prSet presAssocID="{0957A2BA-8548-FF45-AAAE-DCD5D512DF73}" presName="hierChild3" presStyleCnt="0"/>
      <dgm:spPr/>
    </dgm:pt>
    <dgm:pt modelId="{E1AFE23C-A736-224A-9ADC-408A6654BD15}" type="pres">
      <dgm:prSet presAssocID="{ECF51920-9FB4-1040-94DB-B93F4E53D64A}" presName="Name17" presStyleLbl="parChTrans1D3" presStyleIdx="4" presStyleCnt="6"/>
      <dgm:spPr/>
    </dgm:pt>
    <dgm:pt modelId="{9A9B4FEE-BB0B-5042-83F4-94BC8857B37A}" type="pres">
      <dgm:prSet presAssocID="{8BC91ED4-0FC4-DC48-B403-4E8AA95E3C6C}" presName="hierRoot3" presStyleCnt="0"/>
      <dgm:spPr/>
    </dgm:pt>
    <dgm:pt modelId="{C3995E9B-0DDB-DC4E-A35D-B6854F4EDFC0}" type="pres">
      <dgm:prSet presAssocID="{8BC91ED4-0FC4-DC48-B403-4E8AA95E3C6C}" presName="composite3" presStyleCnt="0"/>
      <dgm:spPr/>
    </dgm:pt>
    <dgm:pt modelId="{E17F3583-B454-4E4D-95FD-CFAF3DA3F451}" type="pres">
      <dgm:prSet presAssocID="{8BC91ED4-0FC4-DC48-B403-4E8AA95E3C6C}" presName="image3" presStyleLbl="node3" presStyleIdx="4" presStyleCnt="6"/>
      <dgm:spPr>
        <a:blipFill>
          <a:blip xmlns:r="http://schemas.openxmlformats.org/officeDocument/2006/relationships" r:embed="rId18"/>
          <a:srcRect/>
          <a:stretch>
            <a:fillRect t="-39000" b="-39000"/>
          </a:stretch>
        </a:blipFill>
      </dgm:spPr>
    </dgm:pt>
    <dgm:pt modelId="{15201E85-D774-D942-AC56-661ADB9F9250}" type="pres">
      <dgm:prSet presAssocID="{8BC91ED4-0FC4-DC48-B403-4E8AA95E3C6C}" presName="text3" presStyleLbl="revTx" presStyleIdx="18" presStyleCnt="20">
        <dgm:presLayoutVars>
          <dgm:chPref val="3"/>
        </dgm:presLayoutVars>
      </dgm:prSet>
      <dgm:spPr/>
    </dgm:pt>
    <dgm:pt modelId="{FB2726D8-854C-1140-847F-8E4BC26ED586}" type="pres">
      <dgm:prSet presAssocID="{8BC91ED4-0FC4-DC48-B403-4E8AA95E3C6C}" presName="hierChild4" presStyleCnt="0"/>
      <dgm:spPr/>
    </dgm:pt>
    <dgm:pt modelId="{47646123-8AB6-C64C-A3BB-CD1AD749EFF0}" type="pres">
      <dgm:prSet presAssocID="{BE76F1F2-85ED-D044-A494-F9FA298476F9}" presName="Name17" presStyleLbl="parChTrans1D3" presStyleIdx="5" presStyleCnt="6"/>
      <dgm:spPr/>
    </dgm:pt>
    <dgm:pt modelId="{3282AD68-171D-1F4E-8FB3-38FBFCA39AD7}" type="pres">
      <dgm:prSet presAssocID="{F74FFFA8-BF51-BB4A-9A93-A676988CEC49}" presName="hierRoot3" presStyleCnt="0"/>
      <dgm:spPr/>
    </dgm:pt>
    <dgm:pt modelId="{8D884BBB-CFB0-4A4D-A17D-B6E453BEB066}" type="pres">
      <dgm:prSet presAssocID="{F74FFFA8-BF51-BB4A-9A93-A676988CEC49}" presName="composite3" presStyleCnt="0"/>
      <dgm:spPr/>
    </dgm:pt>
    <dgm:pt modelId="{BDA23005-16F9-BC4A-A763-4F70484DA94C}" type="pres">
      <dgm:prSet presAssocID="{F74FFFA8-BF51-BB4A-9A93-A676988CEC49}" presName="image3" presStyleLbl="node3" presStyleIdx="5" presStyleCnt="6"/>
      <dgm:spPr>
        <a:blipFill>
          <a:blip xmlns:r="http://schemas.openxmlformats.org/officeDocument/2006/relationships" r:embed="rId19"/>
          <a:srcRect/>
          <a:stretch>
            <a:fillRect t="-39000" b="-39000"/>
          </a:stretch>
        </a:blipFill>
      </dgm:spPr>
    </dgm:pt>
    <dgm:pt modelId="{5F52A596-8CCE-7743-B705-187A27EE5E79}" type="pres">
      <dgm:prSet presAssocID="{F74FFFA8-BF51-BB4A-9A93-A676988CEC49}" presName="text3" presStyleLbl="revTx" presStyleIdx="19" presStyleCnt="20">
        <dgm:presLayoutVars>
          <dgm:chPref val="3"/>
        </dgm:presLayoutVars>
      </dgm:prSet>
      <dgm:spPr/>
    </dgm:pt>
    <dgm:pt modelId="{D56A67FE-E9D6-754C-AD2A-69AA88FAA63F}" type="pres">
      <dgm:prSet presAssocID="{F74FFFA8-BF51-BB4A-9A93-A676988CEC49}" presName="hierChild4" presStyleCnt="0"/>
      <dgm:spPr/>
    </dgm:pt>
  </dgm:ptLst>
  <dgm:cxnLst>
    <dgm:cxn modelId="{637B9E06-0EDE-D347-8570-4290089933B0}" type="presOf" srcId="{947CB312-6034-6241-8878-3CDF2CDA02FA}" destId="{22F7A360-4A60-2449-A5F5-361D7FD1034B}" srcOrd="0" destOrd="0" presId="urn:microsoft.com/office/officeart/2009/layout/CirclePictureHierarchy"/>
    <dgm:cxn modelId="{656BDE08-77D8-DE43-B759-16FF9A4A24E2}" type="presOf" srcId="{DABBAA7D-2A37-CD4C-B5B9-80F654C8C32C}" destId="{2D45DE44-CC26-0A46-9EE4-235FC9DA78F5}" srcOrd="0" destOrd="0" presId="urn:microsoft.com/office/officeart/2009/layout/CirclePictureHierarchy"/>
    <dgm:cxn modelId="{B937D80E-A227-AD4C-A582-260413F53C3F}" srcId="{465BEFB5-D04C-F14E-A311-D834A26A7F8B}" destId="{0957A2BA-8548-FF45-AAAE-DCD5D512DF73}" srcOrd="2" destOrd="0" parTransId="{83C87021-AE26-5F46-822B-9C8B0800260B}" sibTransId="{7C81462D-5177-CD4C-8F24-0707CB67B88F}"/>
    <dgm:cxn modelId="{47357D11-3E19-E645-A832-4F7CCE728B1F}" srcId="{6F807C5A-7093-BE4F-B91E-726B913F7CCE}" destId="{61B795F0-EFF8-DB49-87E2-5A6C4C13A020}" srcOrd="0" destOrd="0" parTransId="{D9E8D615-9B88-7641-AB62-4E6D1DD4344D}" sibTransId="{24C2F749-B121-EB42-B3AC-A49F207173FD}"/>
    <dgm:cxn modelId="{BDC51516-FCE8-834E-927F-3E0F1E17389C}" type="presOf" srcId="{01158FBA-CE56-1249-AFAB-75F7A2F3D381}" destId="{D9332E17-8D5F-A141-B75F-2E6C2CC7C302}" srcOrd="0" destOrd="0" presId="urn:microsoft.com/office/officeart/2009/layout/CirclePictureHierarchy"/>
    <dgm:cxn modelId="{35689F16-0B42-9A43-B5A1-4352988A825D}" type="presOf" srcId="{CFC0C557-6D5D-F24D-8E31-B475C6683AA4}" destId="{B00C6647-3C5A-9D4B-B54A-888B35672D8B}" srcOrd="0" destOrd="0" presId="urn:microsoft.com/office/officeart/2009/layout/CirclePictureHierarchy"/>
    <dgm:cxn modelId="{10EEB119-A4FB-C14D-9251-8D298E527016}" srcId="{6F807C5A-7093-BE4F-B91E-726B913F7CCE}" destId="{109E30CB-246D-7240-8875-3E5FCA5C8DB3}" srcOrd="2" destOrd="0" parTransId="{C7572D37-7ABE-B246-849A-8E115D3B75BC}" sibTransId="{052F9ABE-0CEF-484B-A3CD-E7FE998CD408}"/>
    <dgm:cxn modelId="{2FA7351F-575A-0B40-8D35-A5A60A9E35F2}" type="presOf" srcId="{49599286-99F7-E64A-947F-59017CAC5E01}" destId="{3171E409-2949-E440-BEF7-432B791CCF84}" srcOrd="0" destOrd="0" presId="urn:microsoft.com/office/officeart/2009/layout/CirclePictureHierarchy"/>
    <dgm:cxn modelId="{6A438128-AA68-7F48-837D-E9FB29243487}" type="presOf" srcId="{03B849A2-78A0-C145-AD18-C80247ADEAC9}" destId="{262CE23B-6D04-9C41-94CE-BEB4C3B54380}" srcOrd="0" destOrd="0" presId="urn:microsoft.com/office/officeart/2009/layout/CirclePictureHierarchy"/>
    <dgm:cxn modelId="{AEAEC528-4A41-BD45-93A7-610B6AE7098D}" type="presOf" srcId="{8DFC44EB-1D4C-2A40-93C3-8606BE6A67A4}" destId="{4AB7C4BB-3DEA-4A4E-B959-DF3862CA91BE}" srcOrd="0" destOrd="0" presId="urn:microsoft.com/office/officeart/2009/layout/CirclePictureHierarchy"/>
    <dgm:cxn modelId="{A5FB113A-DE9A-3E42-BE42-B4E6C62E6441}" type="presOf" srcId="{FBB566CD-F542-7E4D-AC16-8DACB35E5D1E}" destId="{345AA301-DD4C-4848-9B88-229927FEED66}" srcOrd="0" destOrd="0" presId="urn:microsoft.com/office/officeart/2009/layout/CirclePictureHierarchy"/>
    <dgm:cxn modelId="{1DA0ED42-5C70-A049-903E-687F6CF3E881}" type="presOf" srcId="{ECF51920-9FB4-1040-94DB-B93F4E53D64A}" destId="{E1AFE23C-A736-224A-9ADC-408A6654BD15}" srcOrd="0" destOrd="0" presId="urn:microsoft.com/office/officeart/2009/layout/CirclePictureHierarchy"/>
    <dgm:cxn modelId="{4BCDD943-6121-824A-8364-D901188CDD4F}" srcId="{FEDFA0D0-B756-8244-BB44-62074CDFDE18}" destId="{465BEFB5-D04C-F14E-A311-D834A26A7F8B}" srcOrd="0" destOrd="0" parTransId="{9E95410C-7404-BF4E-BA9F-093379251FB0}" sibTransId="{1FCC52B7-B4F2-A64A-9C5E-4DBE35609379}"/>
    <dgm:cxn modelId="{A1814648-4745-0940-AF68-89342A1E2BF4}" srcId="{4FCE99DF-DDF6-CA44-9675-CE81581134C1}" destId="{CFC0C557-6D5D-F24D-8E31-B475C6683AA4}" srcOrd="0" destOrd="0" parTransId="{E7B4152A-29F8-0040-9EDD-8FFBAD32ED10}" sibTransId="{59211300-1444-A34B-9435-14779694C5E8}"/>
    <dgm:cxn modelId="{0FF4A34F-E6F6-2C41-876F-09FDBD99BF50}" srcId="{CF9C4CF6-A956-B146-BBB0-BEABE6A7A61A}" destId="{A3F72C24-2C57-0E4D-8821-4BE28E0C7105}" srcOrd="0" destOrd="0" parTransId="{902D0793-560A-6D4B-B5CF-BB480E09B86A}" sibTransId="{824C055D-A617-8C48-BC39-BD41FBA0864D}"/>
    <dgm:cxn modelId="{9882E655-413E-C84A-808A-6EE9A4D3E265}" srcId="{6B5C0F59-FD7C-8744-8DB1-CE4D27159EDA}" destId="{4B7ED093-B5EE-7B49-8AC8-424A79391664}" srcOrd="1" destOrd="0" parTransId="{3AD4EDD2-718F-6748-958A-AB437312C40D}" sibTransId="{FCD1127D-B33D-594D-A817-275A370A15FE}"/>
    <dgm:cxn modelId="{EB7E9D5C-D6BF-F741-B257-E38B28C8B6C3}" type="presOf" srcId="{D808DE65-F85B-FA45-B686-F0771488BC73}" destId="{24F005B0-FC45-1D47-B118-68DB9587C7B9}" srcOrd="0" destOrd="0" presId="urn:microsoft.com/office/officeart/2009/layout/CirclePictureHierarchy"/>
    <dgm:cxn modelId="{C9332E5E-102B-7E49-A9F8-19FD6356F671}" type="presOf" srcId="{E2914CF6-7D24-E249-80A7-7865255FD785}" destId="{A5BA1D71-FE10-8D4A-957C-60499131CA1C}" srcOrd="0" destOrd="0" presId="urn:microsoft.com/office/officeart/2009/layout/CirclePictureHierarchy"/>
    <dgm:cxn modelId="{106A1262-F608-774B-B887-CB0D8C87CD88}" type="presOf" srcId="{FEDFA0D0-B756-8244-BB44-62074CDFDE18}" destId="{D4FA0900-D62D-1441-83AF-933475EB7E0F}" srcOrd="0" destOrd="0" presId="urn:microsoft.com/office/officeart/2009/layout/CirclePictureHierarchy"/>
    <dgm:cxn modelId="{5ABAF662-23EE-CD4E-979A-FA1988A8FB0F}" type="presOf" srcId="{8BC91ED4-0FC4-DC48-B403-4E8AA95E3C6C}" destId="{15201E85-D774-D942-AC56-661ADB9F9250}" srcOrd="0" destOrd="0" presId="urn:microsoft.com/office/officeart/2009/layout/CirclePictureHierarchy"/>
    <dgm:cxn modelId="{769D766C-7CF9-E043-B930-9ED83A77844C}" type="presOf" srcId="{F74FFFA8-BF51-BB4A-9A93-A676988CEC49}" destId="{5F52A596-8CCE-7743-B705-187A27EE5E79}" srcOrd="0" destOrd="0" presId="urn:microsoft.com/office/officeart/2009/layout/CirclePictureHierarchy"/>
    <dgm:cxn modelId="{BFB11A70-A1DD-DA46-BCB1-104B38DE1FDA}" type="presOf" srcId="{BE76F1F2-85ED-D044-A494-F9FA298476F9}" destId="{47646123-8AB6-C64C-A3BB-CD1AD749EFF0}" srcOrd="0" destOrd="0" presId="urn:microsoft.com/office/officeart/2009/layout/CirclePictureHierarchy"/>
    <dgm:cxn modelId="{3525FC7A-90F3-ED4B-969B-A690D3024C4D}" type="presOf" srcId="{1C8A30E3-0AFB-C94F-A35E-B56F4F465B35}" destId="{9C5B5D92-1F96-3646-B146-030B79BBB537}" srcOrd="0" destOrd="0" presId="urn:microsoft.com/office/officeart/2009/layout/CirclePictureHierarchy"/>
    <dgm:cxn modelId="{1A5B5B7B-21CE-F745-978C-99A60FB836AD}" type="presOf" srcId="{3AD4EDD2-718F-6748-958A-AB437312C40D}" destId="{4F2ACC63-C0B2-D84E-82FD-DA1C2EEC82BC}" srcOrd="0" destOrd="0" presId="urn:microsoft.com/office/officeart/2009/layout/CirclePictureHierarchy"/>
    <dgm:cxn modelId="{D88C9283-DF46-1743-8028-5C2AB6301397}" srcId="{4B7ED093-B5EE-7B49-8AC8-424A79391664}" destId="{CF9C4CF6-A956-B146-BBB0-BEABE6A7A61A}" srcOrd="0" destOrd="0" parTransId="{1C8A30E3-0AFB-C94F-A35E-B56F4F465B35}" sibTransId="{935E0140-B1DD-484B-BA62-22C0931E9633}"/>
    <dgm:cxn modelId="{7D19D587-1C13-2247-8582-B8820B289BFD}" type="presOf" srcId="{4FCE99DF-DDF6-CA44-9675-CE81581134C1}" destId="{1250017C-B384-224B-BC14-F55E49B6B694}" srcOrd="0" destOrd="0" presId="urn:microsoft.com/office/officeart/2009/layout/CirclePictureHierarchy"/>
    <dgm:cxn modelId="{CBAC528F-69F1-EA45-B0B6-DDEF1ABFC674}" type="presOf" srcId="{E9DDABEF-D818-484C-99ED-AB68DB2CE6CC}" destId="{AEA5E766-70CC-8B44-A22C-9B582E3A7CF4}" srcOrd="0" destOrd="0" presId="urn:microsoft.com/office/officeart/2009/layout/CirclePictureHierarchy"/>
    <dgm:cxn modelId="{68289290-0A21-4044-AF16-E160A452ACF3}" type="presOf" srcId="{6F807C5A-7093-BE4F-B91E-726B913F7CCE}" destId="{3BF08762-4BBA-8745-8375-7E6B0A8D5A1B}" srcOrd="0" destOrd="0" presId="urn:microsoft.com/office/officeart/2009/layout/CirclePictureHierarchy"/>
    <dgm:cxn modelId="{BC4A3E94-2900-1848-B40B-4FBB0BE8A77D}" type="presOf" srcId="{D9E8D615-9B88-7641-AB62-4E6D1DD4344D}" destId="{C1607E79-60CC-C848-9BB7-4E0044E5621F}" srcOrd="0" destOrd="0" presId="urn:microsoft.com/office/officeart/2009/layout/CirclePictureHierarchy"/>
    <dgm:cxn modelId="{EAEB4C99-C645-E346-BA13-298FC64E0D6D}" type="presOf" srcId="{83C87021-AE26-5F46-822B-9C8B0800260B}" destId="{74C56442-F45F-AB4C-850F-CC5DFAC4149C}" srcOrd="0" destOrd="0" presId="urn:microsoft.com/office/officeart/2009/layout/CirclePictureHierarchy"/>
    <dgm:cxn modelId="{C54ADD99-12BF-4F45-BD3B-2C09F9BF0665}" type="presOf" srcId="{902D0793-560A-6D4B-B5CF-BB480E09B86A}" destId="{3ABEB6A9-650D-3544-8BEB-9B3BD9FA5568}" srcOrd="0" destOrd="0" presId="urn:microsoft.com/office/officeart/2009/layout/CirclePictureHierarchy"/>
    <dgm:cxn modelId="{5109549E-46C5-1F48-918B-62FC841B9822}" type="presOf" srcId="{72579E3C-5830-9147-9AF7-EBF30C73B342}" destId="{CC09D5D9-C3FC-B144-956C-E71394EF219B}" srcOrd="0" destOrd="0" presId="urn:microsoft.com/office/officeart/2009/layout/CirclePictureHierarchy"/>
    <dgm:cxn modelId="{6B03A7A2-CCCB-AA4C-87A7-26FBFB4362B9}" type="presOf" srcId="{FA0C00B5-A286-4F45-9251-F669FE1F1C14}" destId="{C93E2AEE-0D1E-814A-B64B-07E876F24081}" srcOrd="0" destOrd="0" presId="urn:microsoft.com/office/officeart/2009/layout/CirclePictureHierarchy"/>
    <dgm:cxn modelId="{75D469A9-D5DD-5E47-80C4-2709B62F7379}" type="presOf" srcId="{A3F72C24-2C57-0E4D-8821-4BE28E0C7105}" destId="{ECFC08F4-F587-294B-8FFA-6F57248FE9EA}" srcOrd="0" destOrd="0" presId="urn:microsoft.com/office/officeart/2009/layout/CirclePictureHierarchy"/>
    <dgm:cxn modelId="{26676CAA-961B-3B4A-B115-023FAF4D5335}" type="presOf" srcId="{DE83E508-88CB-4940-9730-8E2FBB2E2C1C}" destId="{D4A8AC12-CF3C-4A40-A50F-16C4874D6C25}" srcOrd="0" destOrd="0" presId="urn:microsoft.com/office/officeart/2009/layout/CirclePictureHierarchy"/>
    <dgm:cxn modelId="{B419CDAB-1B2F-2E4F-9551-5566E0D935A9}" type="presOf" srcId="{6B5C0F59-FD7C-8744-8DB1-CE4D27159EDA}" destId="{632FE30D-7276-1845-A5CE-54C11745CC16}" srcOrd="0" destOrd="0" presId="urn:microsoft.com/office/officeart/2009/layout/CirclePictureHierarchy"/>
    <dgm:cxn modelId="{3C30DCAF-E116-6445-9AA2-E3A0D616DFA3}" srcId="{6B5C0F59-FD7C-8744-8DB1-CE4D27159EDA}" destId="{6F807C5A-7093-BE4F-B91E-726B913F7CCE}" srcOrd="0" destOrd="0" parTransId="{72579E3C-5830-9147-9AF7-EBF30C73B342}" sibTransId="{334EEFEF-05C8-0D4C-94D3-5143181016A3}"/>
    <dgm:cxn modelId="{73634AB1-96C8-0249-9F4B-98CDB2825D44}" srcId="{465BEFB5-D04C-F14E-A311-D834A26A7F8B}" destId="{6B5C0F59-FD7C-8744-8DB1-CE4D27159EDA}" srcOrd="1" destOrd="0" parTransId="{D808DE65-F85B-FA45-B686-F0771488BC73}" sibTransId="{489C4F9F-D76C-AD4E-86A1-E3489DDB17E0}"/>
    <dgm:cxn modelId="{34FCDEB7-B3D4-EA42-9CBD-24255D06D267}" srcId="{465BEFB5-D04C-F14E-A311-D834A26A7F8B}" destId="{4FCE99DF-DDF6-CA44-9675-CE81581134C1}" srcOrd="0" destOrd="0" parTransId="{F5B19D08-0276-874D-9DEB-89C97BB10F3F}" sibTransId="{7F5C9465-6CB0-2341-B822-EA35E94DFA75}"/>
    <dgm:cxn modelId="{7AB1F8B8-FC55-A34C-AA62-E6C67C55010D}" type="presOf" srcId="{F5B19D08-0276-874D-9DEB-89C97BB10F3F}" destId="{1C7AD243-767C-B348-8486-F5109100D16B}" srcOrd="0" destOrd="0" presId="urn:microsoft.com/office/officeart/2009/layout/CirclePictureHierarchy"/>
    <dgm:cxn modelId="{992DFFB8-6BEC-D041-B807-7F19CE7A645F}" type="presOf" srcId="{217D6FD4-21E3-AB46-9CBD-DD18227E78D9}" destId="{9F94FEBC-DD7C-3B4C-8F0D-3E68895F099B}" srcOrd="0" destOrd="0" presId="urn:microsoft.com/office/officeart/2009/layout/CirclePictureHierarchy"/>
    <dgm:cxn modelId="{51425FB9-963B-9044-B2F9-8758223CAAA4}" srcId="{CF9C4CF6-A956-B146-BBB0-BEABE6A7A61A}" destId="{FBB566CD-F542-7E4D-AC16-8DACB35E5D1E}" srcOrd="1" destOrd="0" parTransId="{7D2981F5-474E-B440-BBE1-0EF863ABCF20}" sibTransId="{4B0337C0-0C1F-A94B-9E8E-E5934D156A60}"/>
    <dgm:cxn modelId="{19F0F4C2-9256-5044-83D3-E921475A8E7A}" type="presOf" srcId="{61B795F0-EFF8-DB49-87E2-5A6C4C13A020}" destId="{E1667DA7-128B-404A-9463-8960A5DD6AED}" srcOrd="0" destOrd="0" presId="urn:microsoft.com/office/officeart/2009/layout/CirclePictureHierarchy"/>
    <dgm:cxn modelId="{2D0AD9CE-E1A5-5345-B2AA-FFF373DA4010}" srcId="{4B7ED093-B5EE-7B49-8AC8-424A79391664}" destId="{FA0C00B5-A286-4F45-9251-F669FE1F1C14}" srcOrd="1" destOrd="0" parTransId="{8DFC44EB-1D4C-2A40-93C3-8606BE6A67A4}" sibTransId="{EB40238C-267B-6446-985A-247FFDF8F264}"/>
    <dgm:cxn modelId="{0AF6ECD5-F8A4-FB45-B268-BA966AD142F2}" srcId="{6F807C5A-7093-BE4F-B91E-726B913F7CCE}" destId="{E2914CF6-7D24-E249-80A7-7865255FD785}" srcOrd="1" destOrd="0" parTransId="{E9DDABEF-D818-484C-99ED-AB68DB2CE6CC}" sibTransId="{A316C1D8-9F08-7145-A5F7-913D1432FC4A}"/>
    <dgm:cxn modelId="{1386B5D6-5837-1743-B9E6-46CF2E669680}" type="presOf" srcId="{C7572D37-7ABE-B246-849A-8E115D3B75BC}" destId="{AF5F6495-87CC-574A-90E1-742F64581231}" srcOrd="0" destOrd="0" presId="urn:microsoft.com/office/officeart/2009/layout/CirclePictureHierarchy"/>
    <dgm:cxn modelId="{730EA3DA-F8BE-314E-A54E-DDF484D37C70}" srcId="{FA0C00B5-A286-4F45-9251-F669FE1F1C14}" destId="{181A7CD3-21A6-7E42-9656-B01F9A1365BC}" srcOrd="1" destOrd="0" parTransId="{49599286-99F7-E64A-947F-59017CAC5E01}" sibTransId="{7C42CD6F-6459-A741-B67B-058DBBC8203E}"/>
    <dgm:cxn modelId="{49BC2DDB-78A9-CA49-9E84-EBD2462F5DA5}" type="presOf" srcId="{CF9C4CF6-A956-B146-BBB0-BEABE6A7A61A}" destId="{A3AE9B1D-C484-CB44-9616-0814F955AF5B}" srcOrd="0" destOrd="0" presId="urn:microsoft.com/office/officeart/2009/layout/CirclePictureHierarchy"/>
    <dgm:cxn modelId="{F73D80DF-7B97-AF40-88FB-C846A6FC84D8}" type="presOf" srcId="{E7B4152A-29F8-0040-9EDD-8FFBAD32ED10}" destId="{F6E89364-CE18-9342-94B2-0EF0E7DF5A76}" srcOrd="0" destOrd="0" presId="urn:microsoft.com/office/officeart/2009/layout/CirclePictureHierarchy"/>
    <dgm:cxn modelId="{79B3F9E3-0BF8-284C-BDC8-A45E6E647DE2}" srcId="{0957A2BA-8548-FF45-AAAE-DCD5D512DF73}" destId="{8BC91ED4-0FC4-DC48-B403-4E8AA95E3C6C}" srcOrd="0" destOrd="0" parTransId="{ECF51920-9FB4-1040-94DB-B93F4E53D64A}" sibTransId="{79EB0CA5-B4C0-E841-8B46-5384A93D0F0F}"/>
    <dgm:cxn modelId="{2A6C91E4-6B92-C542-91CF-E414A70E5566}" type="presOf" srcId="{465BEFB5-D04C-F14E-A311-D834A26A7F8B}" destId="{B78C1551-FFF2-BE4E-BE01-61863E369D11}" srcOrd="0" destOrd="0" presId="urn:microsoft.com/office/officeart/2009/layout/CirclePictureHierarchy"/>
    <dgm:cxn modelId="{D7D722E7-5D04-5740-BF71-2F8C60EC5F2F}" srcId="{4FCE99DF-DDF6-CA44-9675-CE81581134C1}" destId="{DE83E508-88CB-4940-9730-8E2FBB2E2C1C}" srcOrd="1" destOrd="0" parTransId="{DABBAA7D-2A37-CD4C-B5B9-80F654C8C32C}" sibTransId="{E0162A27-5F8C-5A4E-B802-D722D75BE9AE}"/>
    <dgm:cxn modelId="{3AE954E7-6F6B-5B44-8129-74B813C5F8B2}" srcId="{FA0C00B5-A286-4F45-9251-F669FE1F1C14}" destId="{01158FBA-CE56-1249-AFAB-75F7A2F3D381}" srcOrd="0" destOrd="0" parTransId="{217D6FD4-21E3-AB46-9CBD-DD18227E78D9}" sibTransId="{669E6AEA-1122-C94C-8CB6-7CCA5744479D}"/>
    <dgm:cxn modelId="{30903EE9-B51A-404A-86B0-136B05B41260}" type="presOf" srcId="{7D2981F5-474E-B440-BBE1-0EF863ABCF20}" destId="{91A46B52-6A5A-7D4F-9E6B-826307A03A05}" srcOrd="0" destOrd="0" presId="urn:microsoft.com/office/officeart/2009/layout/CirclePictureHierarchy"/>
    <dgm:cxn modelId="{C2E68EEA-26FD-1F48-BABF-EDC830B671A7}" srcId="{6F807C5A-7093-BE4F-B91E-726B913F7CCE}" destId="{03B849A2-78A0-C145-AD18-C80247ADEAC9}" srcOrd="3" destOrd="0" parTransId="{947CB312-6034-6241-8878-3CDF2CDA02FA}" sibTransId="{C2699A7B-1C73-5E4B-866A-7CAD76ED13F3}"/>
    <dgm:cxn modelId="{E9A4A8EB-463C-6E4D-A129-B9A5617BA032}" type="presOf" srcId="{181A7CD3-21A6-7E42-9656-B01F9A1365BC}" destId="{2A14F582-1906-CF46-86EA-FCAF3B2824D2}" srcOrd="0" destOrd="0" presId="urn:microsoft.com/office/officeart/2009/layout/CirclePictureHierarchy"/>
    <dgm:cxn modelId="{EC9336EF-222F-9B44-9BED-5C956B8DF56A}" type="presOf" srcId="{4B7ED093-B5EE-7B49-8AC8-424A79391664}" destId="{5A2D63DB-88D9-0A4A-B78C-0C47B382B9EA}" srcOrd="0" destOrd="0" presId="urn:microsoft.com/office/officeart/2009/layout/CirclePictureHierarchy"/>
    <dgm:cxn modelId="{542ECBF1-D716-C84F-A3DD-F73881058E8B}" type="presOf" srcId="{109E30CB-246D-7240-8875-3E5FCA5C8DB3}" destId="{5D5621BF-E777-7C4A-8600-C29160910851}" srcOrd="0" destOrd="0" presId="urn:microsoft.com/office/officeart/2009/layout/CirclePictureHierarchy"/>
    <dgm:cxn modelId="{6DBBC8FB-0149-424F-AB26-C4485155E556}" type="presOf" srcId="{0957A2BA-8548-FF45-AAAE-DCD5D512DF73}" destId="{E1F04EF3-7F33-F146-82D7-CBE8B8CFEA76}" srcOrd="0" destOrd="0" presId="urn:microsoft.com/office/officeart/2009/layout/CirclePictureHierarchy"/>
    <dgm:cxn modelId="{98C5A1FC-4A9A-0D4E-AC7C-AF5697AD05F9}" srcId="{0957A2BA-8548-FF45-AAAE-DCD5D512DF73}" destId="{F74FFFA8-BF51-BB4A-9A93-A676988CEC49}" srcOrd="1" destOrd="0" parTransId="{BE76F1F2-85ED-D044-A494-F9FA298476F9}" sibTransId="{06BC6796-C844-874D-BD82-389EDA03595D}"/>
    <dgm:cxn modelId="{12A2B8EA-1F07-C548-A7DE-4777BCBAC0B8}" type="presParOf" srcId="{D4FA0900-D62D-1441-83AF-933475EB7E0F}" destId="{72DEB31F-6530-1343-AFE1-89D765E375A0}" srcOrd="0" destOrd="0" presId="urn:microsoft.com/office/officeart/2009/layout/CirclePictureHierarchy"/>
    <dgm:cxn modelId="{FD2E44B6-355F-EB4B-92D9-09D5DE9F4CB7}" type="presParOf" srcId="{72DEB31F-6530-1343-AFE1-89D765E375A0}" destId="{B456E87F-A8C2-F44B-BA80-344EBC9B2D5C}" srcOrd="0" destOrd="0" presId="urn:microsoft.com/office/officeart/2009/layout/CirclePictureHierarchy"/>
    <dgm:cxn modelId="{1A72D959-B320-4644-924C-740F3585D141}" type="presParOf" srcId="{B456E87F-A8C2-F44B-BA80-344EBC9B2D5C}" destId="{875BA5C3-7D60-6D48-9C5F-1A7ECC2F2739}" srcOrd="0" destOrd="0" presId="urn:microsoft.com/office/officeart/2009/layout/CirclePictureHierarchy"/>
    <dgm:cxn modelId="{53CE310A-3958-E244-9F32-EEE1301EFD08}" type="presParOf" srcId="{B456E87F-A8C2-F44B-BA80-344EBC9B2D5C}" destId="{B78C1551-FFF2-BE4E-BE01-61863E369D11}" srcOrd="1" destOrd="0" presId="urn:microsoft.com/office/officeart/2009/layout/CirclePictureHierarchy"/>
    <dgm:cxn modelId="{702F5445-344C-CF41-8237-AAA6D1F50123}" type="presParOf" srcId="{72DEB31F-6530-1343-AFE1-89D765E375A0}" destId="{3B2803D3-2BD6-F446-B1EE-CBE99CD79B87}" srcOrd="1" destOrd="0" presId="urn:microsoft.com/office/officeart/2009/layout/CirclePictureHierarchy"/>
    <dgm:cxn modelId="{DF0F989F-74B1-5F47-817B-BC94AEC446AC}" type="presParOf" srcId="{3B2803D3-2BD6-F446-B1EE-CBE99CD79B87}" destId="{1C7AD243-767C-B348-8486-F5109100D16B}" srcOrd="0" destOrd="0" presId="urn:microsoft.com/office/officeart/2009/layout/CirclePictureHierarchy"/>
    <dgm:cxn modelId="{FF4C93EF-D2B1-CE43-B1C3-2CBAEF0A212E}" type="presParOf" srcId="{3B2803D3-2BD6-F446-B1EE-CBE99CD79B87}" destId="{B8998C24-CA8E-D34E-A309-4E589ED70A46}" srcOrd="1" destOrd="0" presId="urn:microsoft.com/office/officeart/2009/layout/CirclePictureHierarchy"/>
    <dgm:cxn modelId="{988F7A1E-4C4D-1644-9046-A00FB67794FF}" type="presParOf" srcId="{B8998C24-CA8E-D34E-A309-4E589ED70A46}" destId="{56D0D5E7-903D-3449-8FFF-2351EE106EC1}" srcOrd="0" destOrd="0" presId="urn:microsoft.com/office/officeart/2009/layout/CirclePictureHierarchy"/>
    <dgm:cxn modelId="{F03F297D-99DB-BC48-B025-93EC283861FB}" type="presParOf" srcId="{56D0D5E7-903D-3449-8FFF-2351EE106EC1}" destId="{AD813E3F-2235-394A-93D5-DCB646BEE6E7}" srcOrd="0" destOrd="0" presId="urn:microsoft.com/office/officeart/2009/layout/CirclePictureHierarchy"/>
    <dgm:cxn modelId="{190FD9CA-C578-4442-AADF-FCDC7E2CADFF}" type="presParOf" srcId="{56D0D5E7-903D-3449-8FFF-2351EE106EC1}" destId="{1250017C-B384-224B-BC14-F55E49B6B694}" srcOrd="1" destOrd="0" presId="urn:microsoft.com/office/officeart/2009/layout/CirclePictureHierarchy"/>
    <dgm:cxn modelId="{0E03AB10-C82A-D24C-A141-3A4AFE87C12C}" type="presParOf" srcId="{B8998C24-CA8E-D34E-A309-4E589ED70A46}" destId="{52649CCD-B77A-744D-9ED7-3615166D8B9E}" srcOrd="1" destOrd="0" presId="urn:microsoft.com/office/officeart/2009/layout/CirclePictureHierarchy"/>
    <dgm:cxn modelId="{4B22953B-9410-D841-85C1-97A192D91E52}" type="presParOf" srcId="{52649CCD-B77A-744D-9ED7-3615166D8B9E}" destId="{F6E89364-CE18-9342-94B2-0EF0E7DF5A76}" srcOrd="0" destOrd="0" presId="urn:microsoft.com/office/officeart/2009/layout/CirclePictureHierarchy"/>
    <dgm:cxn modelId="{92BAF3E0-E6DA-F543-9E76-5D73CED5C739}" type="presParOf" srcId="{52649CCD-B77A-744D-9ED7-3615166D8B9E}" destId="{721443CD-6AA4-3A4B-825B-BEAB91E42379}" srcOrd="1" destOrd="0" presId="urn:microsoft.com/office/officeart/2009/layout/CirclePictureHierarchy"/>
    <dgm:cxn modelId="{0ED465D4-5A61-CF4F-914C-334968271335}" type="presParOf" srcId="{721443CD-6AA4-3A4B-825B-BEAB91E42379}" destId="{E3374481-802F-3F47-B470-34C316C370B2}" srcOrd="0" destOrd="0" presId="urn:microsoft.com/office/officeart/2009/layout/CirclePictureHierarchy"/>
    <dgm:cxn modelId="{EFE4D20F-E1DB-DF46-A195-3D71E55D0866}" type="presParOf" srcId="{E3374481-802F-3F47-B470-34C316C370B2}" destId="{C1299F04-3AEB-6C4B-B699-5F3944B58C5F}" srcOrd="0" destOrd="0" presId="urn:microsoft.com/office/officeart/2009/layout/CirclePictureHierarchy"/>
    <dgm:cxn modelId="{A1C26DE5-9502-8445-9896-F6E35B070404}" type="presParOf" srcId="{E3374481-802F-3F47-B470-34C316C370B2}" destId="{B00C6647-3C5A-9D4B-B54A-888B35672D8B}" srcOrd="1" destOrd="0" presId="urn:microsoft.com/office/officeart/2009/layout/CirclePictureHierarchy"/>
    <dgm:cxn modelId="{9F0A7999-9FFC-FF40-B3B4-67904F99929D}" type="presParOf" srcId="{721443CD-6AA4-3A4B-825B-BEAB91E42379}" destId="{0F9AB814-53CE-1C41-9E54-7216AA0D8FA7}" srcOrd="1" destOrd="0" presId="urn:microsoft.com/office/officeart/2009/layout/CirclePictureHierarchy"/>
    <dgm:cxn modelId="{D2200F07-51A6-D54A-9E6A-BE59318A6A66}" type="presParOf" srcId="{52649CCD-B77A-744D-9ED7-3615166D8B9E}" destId="{2D45DE44-CC26-0A46-9EE4-235FC9DA78F5}" srcOrd="2" destOrd="0" presId="urn:microsoft.com/office/officeart/2009/layout/CirclePictureHierarchy"/>
    <dgm:cxn modelId="{2DF018D8-21E1-4642-BF6B-8517024A9404}" type="presParOf" srcId="{52649CCD-B77A-744D-9ED7-3615166D8B9E}" destId="{B368F71F-23AC-0F45-8AFB-332CA656F6E1}" srcOrd="3" destOrd="0" presId="urn:microsoft.com/office/officeart/2009/layout/CirclePictureHierarchy"/>
    <dgm:cxn modelId="{2CBB70B1-ACFD-9E45-A032-F6B285A0C61F}" type="presParOf" srcId="{B368F71F-23AC-0F45-8AFB-332CA656F6E1}" destId="{7EFD8631-BC1C-0045-9867-EA7FF51319E2}" srcOrd="0" destOrd="0" presId="urn:microsoft.com/office/officeart/2009/layout/CirclePictureHierarchy"/>
    <dgm:cxn modelId="{9304DA75-AE97-C448-9735-B25421DBB09A}" type="presParOf" srcId="{7EFD8631-BC1C-0045-9867-EA7FF51319E2}" destId="{28B8BAA8-8E3D-884C-8EAA-C9371B93D44E}" srcOrd="0" destOrd="0" presId="urn:microsoft.com/office/officeart/2009/layout/CirclePictureHierarchy"/>
    <dgm:cxn modelId="{02A8C366-D99B-FE41-96BD-0B95212EFB1E}" type="presParOf" srcId="{7EFD8631-BC1C-0045-9867-EA7FF51319E2}" destId="{D4A8AC12-CF3C-4A40-A50F-16C4874D6C25}" srcOrd="1" destOrd="0" presId="urn:microsoft.com/office/officeart/2009/layout/CirclePictureHierarchy"/>
    <dgm:cxn modelId="{86406FCB-7211-8349-9955-07D9C79D21C6}" type="presParOf" srcId="{B368F71F-23AC-0F45-8AFB-332CA656F6E1}" destId="{1FDBD5D4-99C2-7048-A132-CD070DA134F6}" srcOrd="1" destOrd="0" presId="urn:microsoft.com/office/officeart/2009/layout/CirclePictureHierarchy"/>
    <dgm:cxn modelId="{AD451C6B-DB74-9B42-B151-85295E2C7752}" type="presParOf" srcId="{3B2803D3-2BD6-F446-B1EE-CBE99CD79B87}" destId="{24F005B0-FC45-1D47-B118-68DB9587C7B9}" srcOrd="2" destOrd="0" presId="urn:microsoft.com/office/officeart/2009/layout/CirclePictureHierarchy"/>
    <dgm:cxn modelId="{00B31BAC-8E1C-0342-807A-C0A07998613E}" type="presParOf" srcId="{3B2803D3-2BD6-F446-B1EE-CBE99CD79B87}" destId="{B00F0EEA-99FD-D047-BD20-53BCFE823F96}" srcOrd="3" destOrd="0" presId="urn:microsoft.com/office/officeart/2009/layout/CirclePictureHierarchy"/>
    <dgm:cxn modelId="{8C00B179-9C44-6947-A6A2-2DDF82C23D1C}" type="presParOf" srcId="{B00F0EEA-99FD-D047-BD20-53BCFE823F96}" destId="{C70FDB15-750E-F246-B926-31D4B8C57FA2}" srcOrd="0" destOrd="0" presId="urn:microsoft.com/office/officeart/2009/layout/CirclePictureHierarchy"/>
    <dgm:cxn modelId="{7BA5FCAA-B624-6542-985B-FB3FB9D78124}" type="presParOf" srcId="{C70FDB15-750E-F246-B926-31D4B8C57FA2}" destId="{BE45977D-8216-EE43-A7B6-6FB42C30E70F}" srcOrd="0" destOrd="0" presId="urn:microsoft.com/office/officeart/2009/layout/CirclePictureHierarchy"/>
    <dgm:cxn modelId="{7A06C9BD-B4DC-4149-9DCE-2F61C567B9C0}" type="presParOf" srcId="{C70FDB15-750E-F246-B926-31D4B8C57FA2}" destId="{632FE30D-7276-1845-A5CE-54C11745CC16}" srcOrd="1" destOrd="0" presId="urn:microsoft.com/office/officeart/2009/layout/CirclePictureHierarchy"/>
    <dgm:cxn modelId="{70CFE13A-578C-7F4C-B4AD-A079DF176E91}" type="presParOf" srcId="{B00F0EEA-99FD-D047-BD20-53BCFE823F96}" destId="{337C67B7-3B9F-A248-A59C-5AA9AB3C00FF}" srcOrd="1" destOrd="0" presId="urn:microsoft.com/office/officeart/2009/layout/CirclePictureHierarchy"/>
    <dgm:cxn modelId="{C10BC270-6C6B-354E-A2FC-494AF527E93C}" type="presParOf" srcId="{337C67B7-3B9F-A248-A59C-5AA9AB3C00FF}" destId="{CC09D5D9-C3FC-B144-956C-E71394EF219B}" srcOrd="0" destOrd="0" presId="urn:microsoft.com/office/officeart/2009/layout/CirclePictureHierarchy"/>
    <dgm:cxn modelId="{7246E52C-73F5-124E-BCE1-E551AE59D394}" type="presParOf" srcId="{337C67B7-3B9F-A248-A59C-5AA9AB3C00FF}" destId="{05507EE7-A1E2-8948-9902-40E0C8DE0681}" srcOrd="1" destOrd="0" presId="urn:microsoft.com/office/officeart/2009/layout/CirclePictureHierarchy"/>
    <dgm:cxn modelId="{02184B24-59D1-2747-9884-E8EDD2C417DE}" type="presParOf" srcId="{05507EE7-A1E2-8948-9902-40E0C8DE0681}" destId="{0761B387-FA76-DF41-83AF-1405BA634114}" srcOrd="0" destOrd="0" presId="urn:microsoft.com/office/officeart/2009/layout/CirclePictureHierarchy"/>
    <dgm:cxn modelId="{F878DFB0-B525-8447-8723-2F6957D172CD}" type="presParOf" srcId="{0761B387-FA76-DF41-83AF-1405BA634114}" destId="{DF7F14F5-E0E4-414E-BC62-17F24FA3D5D2}" srcOrd="0" destOrd="0" presId="urn:microsoft.com/office/officeart/2009/layout/CirclePictureHierarchy"/>
    <dgm:cxn modelId="{FCEB221B-ED75-C649-AF47-C98EE5122D99}" type="presParOf" srcId="{0761B387-FA76-DF41-83AF-1405BA634114}" destId="{3BF08762-4BBA-8745-8375-7E6B0A8D5A1B}" srcOrd="1" destOrd="0" presId="urn:microsoft.com/office/officeart/2009/layout/CirclePictureHierarchy"/>
    <dgm:cxn modelId="{DB8DADE0-6ADA-614F-8634-2F4449C127AD}" type="presParOf" srcId="{05507EE7-A1E2-8948-9902-40E0C8DE0681}" destId="{EE358168-E50F-C84B-8C05-66FF641B8DCD}" srcOrd="1" destOrd="0" presId="urn:microsoft.com/office/officeart/2009/layout/CirclePictureHierarchy"/>
    <dgm:cxn modelId="{66D5A120-C252-6845-85C4-7D407285FB67}" type="presParOf" srcId="{EE358168-E50F-C84B-8C05-66FF641B8DCD}" destId="{C1607E79-60CC-C848-9BB7-4E0044E5621F}" srcOrd="0" destOrd="0" presId="urn:microsoft.com/office/officeart/2009/layout/CirclePictureHierarchy"/>
    <dgm:cxn modelId="{03E11237-6369-F04E-98ED-BF00FA36B116}" type="presParOf" srcId="{EE358168-E50F-C84B-8C05-66FF641B8DCD}" destId="{FA0E65CE-797D-B444-A53D-C04270D71028}" srcOrd="1" destOrd="0" presId="urn:microsoft.com/office/officeart/2009/layout/CirclePictureHierarchy"/>
    <dgm:cxn modelId="{35B92F1E-4F63-7C45-97C6-F96422DE7880}" type="presParOf" srcId="{FA0E65CE-797D-B444-A53D-C04270D71028}" destId="{861C322F-84AB-1643-9B39-CF87B9EB29E7}" srcOrd="0" destOrd="0" presId="urn:microsoft.com/office/officeart/2009/layout/CirclePictureHierarchy"/>
    <dgm:cxn modelId="{C640AE2A-6C72-5843-A252-1A2B693DB134}" type="presParOf" srcId="{861C322F-84AB-1643-9B39-CF87B9EB29E7}" destId="{F432A295-B5C6-6940-A861-CC6F9D2EA585}" srcOrd="0" destOrd="0" presId="urn:microsoft.com/office/officeart/2009/layout/CirclePictureHierarchy"/>
    <dgm:cxn modelId="{905D3062-BEDA-9343-AF0B-CCDF3CEE62FC}" type="presParOf" srcId="{861C322F-84AB-1643-9B39-CF87B9EB29E7}" destId="{E1667DA7-128B-404A-9463-8960A5DD6AED}" srcOrd="1" destOrd="0" presId="urn:microsoft.com/office/officeart/2009/layout/CirclePictureHierarchy"/>
    <dgm:cxn modelId="{7646E6D2-630F-8C4D-9ECE-0B65600DF841}" type="presParOf" srcId="{FA0E65CE-797D-B444-A53D-C04270D71028}" destId="{49AC2281-5E5D-8B49-9B55-6BD75B8C8F64}" srcOrd="1" destOrd="0" presId="urn:microsoft.com/office/officeart/2009/layout/CirclePictureHierarchy"/>
    <dgm:cxn modelId="{86EF4AED-F48A-6A47-952E-B372C28A7ACD}" type="presParOf" srcId="{EE358168-E50F-C84B-8C05-66FF641B8DCD}" destId="{AEA5E766-70CC-8B44-A22C-9B582E3A7CF4}" srcOrd="2" destOrd="0" presId="urn:microsoft.com/office/officeart/2009/layout/CirclePictureHierarchy"/>
    <dgm:cxn modelId="{D0E256BC-691B-F04A-9D58-9E6F67869118}" type="presParOf" srcId="{EE358168-E50F-C84B-8C05-66FF641B8DCD}" destId="{812C75E6-1566-504E-ADF4-127D41AC39DC}" srcOrd="3" destOrd="0" presId="urn:microsoft.com/office/officeart/2009/layout/CirclePictureHierarchy"/>
    <dgm:cxn modelId="{C63CC4F0-E691-9342-91E8-9364FCC4FACA}" type="presParOf" srcId="{812C75E6-1566-504E-ADF4-127D41AC39DC}" destId="{B73D8CF7-4C8D-494B-9F64-92B5D9ADB595}" srcOrd="0" destOrd="0" presId="urn:microsoft.com/office/officeart/2009/layout/CirclePictureHierarchy"/>
    <dgm:cxn modelId="{62AADC8B-B8EB-0C4A-BBB9-6E217840CD73}" type="presParOf" srcId="{B73D8CF7-4C8D-494B-9F64-92B5D9ADB595}" destId="{47E62259-7086-534B-9C19-FDF26BDE9162}" srcOrd="0" destOrd="0" presId="urn:microsoft.com/office/officeart/2009/layout/CirclePictureHierarchy"/>
    <dgm:cxn modelId="{D4E38E92-097E-4549-9706-5D2A1EE57176}" type="presParOf" srcId="{B73D8CF7-4C8D-494B-9F64-92B5D9ADB595}" destId="{A5BA1D71-FE10-8D4A-957C-60499131CA1C}" srcOrd="1" destOrd="0" presId="urn:microsoft.com/office/officeart/2009/layout/CirclePictureHierarchy"/>
    <dgm:cxn modelId="{D5939348-23A2-BC43-9C8A-21FFAA66A59D}" type="presParOf" srcId="{812C75E6-1566-504E-ADF4-127D41AC39DC}" destId="{00D30762-B378-E54F-87FC-A0F52E217C6C}" srcOrd="1" destOrd="0" presId="urn:microsoft.com/office/officeart/2009/layout/CirclePictureHierarchy"/>
    <dgm:cxn modelId="{C1C4B350-A61E-7643-8263-2F0CA0F90AAC}" type="presParOf" srcId="{EE358168-E50F-C84B-8C05-66FF641B8DCD}" destId="{AF5F6495-87CC-574A-90E1-742F64581231}" srcOrd="4" destOrd="0" presId="urn:microsoft.com/office/officeart/2009/layout/CirclePictureHierarchy"/>
    <dgm:cxn modelId="{E73E0C6E-702A-3847-BE5D-5D2D827E381A}" type="presParOf" srcId="{EE358168-E50F-C84B-8C05-66FF641B8DCD}" destId="{5592A93A-5EA9-1242-A4BE-BBEE90D6D10B}" srcOrd="5" destOrd="0" presId="urn:microsoft.com/office/officeart/2009/layout/CirclePictureHierarchy"/>
    <dgm:cxn modelId="{59E38382-1FD1-4C4C-AB64-2B6303DB3174}" type="presParOf" srcId="{5592A93A-5EA9-1242-A4BE-BBEE90D6D10B}" destId="{295BB4A3-D0A6-A242-B1B9-45A6FF7F7E0B}" srcOrd="0" destOrd="0" presId="urn:microsoft.com/office/officeart/2009/layout/CirclePictureHierarchy"/>
    <dgm:cxn modelId="{03A04795-F033-9E46-B7CB-9C4171DE0825}" type="presParOf" srcId="{295BB4A3-D0A6-A242-B1B9-45A6FF7F7E0B}" destId="{5F2FB064-2451-9B45-AABC-3A3F9E4F089B}" srcOrd="0" destOrd="0" presId="urn:microsoft.com/office/officeart/2009/layout/CirclePictureHierarchy"/>
    <dgm:cxn modelId="{73B79EC0-D10F-9447-A678-DC4B75DEC5C7}" type="presParOf" srcId="{295BB4A3-D0A6-A242-B1B9-45A6FF7F7E0B}" destId="{5D5621BF-E777-7C4A-8600-C29160910851}" srcOrd="1" destOrd="0" presId="urn:microsoft.com/office/officeart/2009/layout/CirclePictureHierarchy"/>
    <dgm:cxn modelId="{A97A1928-30FB-F240-90DA-E8BF81F493B3}" type="presParOf" srcId="{5592A93A-5EA9-1242-A4BE-BBEE90D6D10B}" destId="{3D6496C8-D3F5-6740-84F3-B5079BF9830D}" srcOrd="1" destOrd="0" presId="urn:microsoft.com/office/officeart/2009/layout/CirclePictureHierarchy"/>
    <dgm:cxn modelId="{830531C5-3F1E-4F42-B049-7F7E59688535}" type="presParOf" srcId="{EE358168-E50F-C84B-8C05-66FF641B8DCD}" destId="{22F7A360-4A60-2449-A5F5-361D7FD1034B}" srcOrd="6" destOrd="0" presId="urn:microsoft.com/office/officeart/2009/layout/CirclePictureHierarchy"/>
    <dgm:cxn modelId="{CA8C3973-2BF5-7249-9A3E-97E7500A2257}" type="presParOf" srcId="{EE358168-E50F-C84B-8C05-66FF641B8DCD}" destId="{BAABA79A-5EC3-B945-A3DF-0B6C8DBBAFF6}" srcOrd="7" destOrd="0" presId="urn:microsoft.com/office/officeart/2009/layout/CirclePictureHierarchy"/>
    <dgm:cxn modelId="{2552FA1C-952C-8140-866B-2389AEAE8A0E}" type="presParOf" srcId="{BAABA79A-5EC3-B945-A3DF-0B6C8DBBAFF6}" destId="{7A4F6C80-7FC7-E345-A6B7-FAF341ADEF59}" srcOrd="0" destOrd="0" presId="urn:microsoft.com/office/officeart/2009/layout/CirclePictureHierarchy"/>
    <dgm:cxn modelId="{810D9EB7-7E90-2245-A467-0EA028BFAC6A}" type="presParOf" srcId="{7A4F6C80-7FC7-E345-A6B7-FAF341ADEF59}" destId="{691E72F8-BED1-AA48-91CC-569BED963526}" srcOrd="0" destOrd="0" presId="urn:microsoft.com/office/officeart/2009/layout/CirclePictureHierarchy"/>
    <dgm:cxn modelId="{4554BFF2-C948-FE44-A7B2-FF6F3BE7CE32}" type="presParOf" srcId="{7A4F6C80-7FC7-E345-A6B7-FAF341ADEF59}" destId="{262CE23B-6D04-9C41-94CE-BEB4C3B54380}" srcOrd="1" destOrd="0" presId="urn:microsoft.com/office/officeart/2009/layout/CirclePictureHierarchy"/>
    <dgm:cxn modelId="{DDBE2DA8-EB5D-C143-B6DA-F7FEB55D0833}" type="presParOf" srcId="{BAABA79A-5EC3-B945-A3DF-0B6C8DBBAFF6}" destId="{EC0F1E0F-AE9F-4B41-818E-75C1249E6658}" srcOrd="1" destOrd="0" presId="urn:microsoft.com/office/officeart/2009/layout/CirclePictureHierarchy"/>
    <dgm:cxn modelId="{28D14247-0CA6-BF41-8853-0BF01A920BDC}" type="presParOf" srcId="{337C67B7-3B9F-A248-A59C-5AA9AB3C00FF}" destId="{4F2ACC63-C0B2-D84E-82FD-DA1C2EEC82BC}" srcOrd="2" destOrd="0" presId="urn:microsoft.com/office/officeart/2009/layout/CirclePictureHierarchy"/>
    <dgm:cxn modelId="{5FEE450D-FABD-C040-AB42-CD36D29CD69A}" type="presParOf" srcId="{337C67B7-3B9F-A248-A59C-5AA9AB3C00FF}" destId="{F3BC3CE5-9C91-BA4C-90CC-7D479128C7DC}" srcOrd="3" destOrd="0" presId="urn:microsoft.com/office/officeart/2009/layout/CirclePictureHierarchy"/>
    <dgm:cxn modelId="{F5BEE2C3-9D45-DA4C-AA01-8E836EF554CA}" type="presParOf" srcId="{F3BC3CE5-9C91-BA4C-90CC-7D479128C7DC}" destId="{4569FC31-CB3D-7E49-B60E-D713A51709FE}" srcOrd="0" destOrd="0" presId="urn:microsoft.com/office/officeart/2009/layout/CirclePictureHierarchy"/>
    <dgm:cxn modelId="{897085F7-4C6A-E840-8970-8FFE60951BE0}" type="presParOf" srcId="{4569FC31-CB3D-7E49-B60E-D713A51709FE}" destId="{C5B7CF82-3C9C-5E43-9B32-3649E3E5A733}" srcOrd="0" destOrd="0" presId="urn:microsoft.com/office/officeart/2009/layout/CirclePictureHierarchy"/>
    <dgm:cxn modelId="{3A9747F7-20ED-EA44-A0C7-57A27ECA6D55}" type="presParOf" srcId="{4569FC31-CB3D-7E49-B60E-D713A51709FE}" destId="{5A2D63DB-88D9-0A4A-B78C-0C47B382B9EA}" srcOrd="1" destOrd="0" presId="urn:microsoft.com/office/officeart/2009/layout/CirclePictureHierarchy"/>
    <dgm:cxn modelId="{993EED37-81E4-5941-8897-BA2FF7D1DED7}" type="presParOf" srcId="{F3BC3CE5-9C91-BA4C-90CC-7D479128C7DC}" destId="{737BA389-4A56-D047-BCBD-AD4463E7ABFD}" srcOrd="1" destOrd="0" presId="urn:microsoft.com/office/officeart/2009/layout/CirclePictureHierarchy"/>
    <dgm:cxn modelId="{AE3B02A6-EDB3-A74D-99A1-5DA1E37ECC98}" type="presParOf" srcId="{737BA389-4A56-D047-BCBD-AD4463E7ABFD}" destId="{9C5B5D92-1F96-3646-B146-030B79BBB537}" srcOrd="0" destOrd="0" presId="urn:microsoft.com/office/officeart/2009/layout/CirclePictureHierarchy"/>
    <dgm:cxn modelId="{ADEEFDD1-E166-624E-9423-8CC8E13CAAA6}" type="presParOf" srcId="{737BA389-4A56-D047-BCBD-AD4463E7ABFD}" destId="{8E37A4D8-C1ED-F741-839E-907F5BD2D9A6}" srcOrd="1" destOrd="0" presId="urn:microsoft.com/office/officeart/2009/layout/CirclePictureHierarchy"/>
    <dgm:cxn modelId="{7AB69994-4858-FB4D-B2F2-67C063186317}" type="presParOf" srcId="{8E37A4D8-C1ED-F741-839E-907F5BD2D9A6}" destId="{F8E6D8DA-74C8-0643-910B-7D0FBE85F325}" srcOrd="0" destOrd="0" presId="urn:microsoft.com/office/officeart/2009/layout/CirclePictureHierarchy"/>
    <dgm:cxn modelId="{A47E6EAD-83C9-A949-9C10-8E1672C58B07}" type="presParOf" srcId="{F8E6D8DA-74C8-0643-910B-7D0FBE85F325}" destId="{99CA4F8F-4B5B-3049-B641-1326B3B1BAF8}" srcOrd="0" destOrd="0" presId="urn:microsoft.com/office/officeart/2009/layout/CirclePictureHierarchy"/>
    <dgm:cxn modelId="{28849EA8-7C13-F845-9C41-BD08EAA5F07A}" type="presParOf" srcId="{F8E6D8DA-74C8-0643-910B-7D0FBE85F325}" destId="{A3AE9B1D-C484-CB44-9616-0814F955AF5B}" srcOrd="1" destOrd="0" presId="urn:microsoft.com/office/officeart/2009/layout/CirclePictureHierarchy"/>
    <dgm:cxn modelId="{7E911518-03AA-6A44-A732-456E8F914C6C}" type="presParOf" srcId="{8E37A4D8-C1ED-F741-839E-907F5BD2D9A6}" destId="{E790EC9D-5C2E-614A-8BE0-B5C86E057FEA}" srcOrd="1" destOrd="0" presId="urn:microsoft.com/office/officeart/2009/layout/CirclePictureHierarchy"/>
    <dgm:cxn modelId="{214EB955-B542-D24F-B717-7886FC00EDA0}" type="presParOf" srcId="{E790EC9D-5C2E-614A-8BE0-B5C86E057FEA}" destId="{3ABEB6A9-650D-3544-8BEB-9B3BD9FA5568}" srcOrd="0" destOrd="0" presId="urn:microsoft.com/office/officeart/2009/layout/CirclePictureHierarchy"/>
    <dgm:cxn modelId="{93493FDA-6ED7-9E4B-8539-68C482C557EA}" type="presParOf" srcId="{E790EC9D-5C2E-614A-8BE0-B5C86E057FEA}" destId="{E67C27A1-3E7B-8043-BCCC-9E5235C62765}" srcOrd="1" destOrd="0" presId="urn:microsoft.com/office/officeart/2009/layout/CirclePictureHierarchy"/>
    <dgm:cxn modelId="{C9D74BCB-D059-9F4E-8143-6EBA96029AF4}" type="presParOf" srcId="{E67C27A1-3E7B-8043-BCCC-9E5235C62765}" destId="{337E9495-7854-C648-B497-F73BBD8258B3}" srcOrd="0" destOrd="0" presId="urn:microsoft.com/office/officeart/2009/layout/CirclePictureHierarchy"/>
    <dgm:cxn modelId="{3D11B6FD-713D-AA43-BC94-A2621AE8ABEF}" type="presParOf" srcId="{337E9495-7854-C648-B497-F73BBD8258B3}" destId="{D8513F83-1B99-F341-976F-D885A7FBF654}" srcOrd="0" destOrd="0" presId="urn:microsoft.com/office/officeart/2009/layout/CirclePictureHierarchy"/>
    <dgm:cxn modelId="{8CC10434-AE6E-B14C-BD3A-F72A8A77E966}" type="presParOf" srcId="{337E9495-7854-C648-B497-F73BBD8258B3}" destId="{ECFC08F4-F587-294B-8FFA-6F57248FE9EA}" srcOrd="1" destOrd="0" presId="urn:microsoft.com/office/officeart/2009/layout/CirclePictureHierarchy"/>
    <dgm:cxn modelId="{00255821-ACB1-AF45-8204-40BB4BCC955E}" type="presParOf" srcId="{E67C27A1-3E7B-8043-BCCC-9E5235C62765}" destId="{E7F2AE69-0F4A-354E-99D8-11A8018FA924}" srcOrd="1" destOrd="0" presId="urn:microsoft.com/office/officeart/2009/layout/CirclePictureHierarchy"/>
    <dgm:cxn modelId="{E9EEDF44-B7B6-B240-986A-D9E91F42AB23}" type="presParOf" srcId="{E790EC9D-5C2E-614A-8BE0-B5C86E057FEA}" destId="{91A46B52-6A5A-7D4F-9E6B-826307A03A05}" srcOrd="2" destOrd="0" presId="urn:microsoft.com/office/officeart/2009/layout/CirclePictureHierarchy"/>
    <dgm:cxn modelId="{CB91F18F-C14F-5B46-817C-B72950770E58}" type="presParOf" srcId="{E790EC9D-5C2E-614A-8BE0-B5C86E057FEA}" destId="{5858BC48-91A7-2745-962C-BCE6E987719D}" srcOrd="3" destOrd="0" presId="urn:microsoft.com/office/officeart/2009/layout/CirclePictureHierarchy"/>
    <dgm:cxn modelId="{B2DC6B36-9798-6340-8177-D19F4B60B442}" type="presParOf" srcId="{5858BC48-91A7-2745-962C-BCE6E987719D}" destId="{E6B2617B-C2DF-114A-87D7-0DB70EDAF786}" srcOrd="0" destOrd="0" presId="urn:microsoft.com/office/officeart/2009/layout/CirclePictureHierarchy"/>
    <dgm:cxn modelId="{DD27522F-2FF0-F846-B2E8-B4C1F4B5B730}" type="presParOf" srcId="{E6B2617B-C2DF-114A-87D7-0DB70EDAF786}" destId="{7C6D424D-C999-5847-BA83-A5A64EB0D053}" srcOrd="0" destOrd="0" presId="urn:microsoft.com/office/officeart/2009/layout/CirclePictureHierarchy"/>
    <dgm:cxn modelId="{ED74C16D-3232-A544-A4F0-613978D70783}" type="presParOf" srcId="{E6B2617B-C2DF-114A-87D7-0DB70EDAF786}" destId="{345AA301-DD4C-4848-9B88-229927FEED66}" srcOrd="1" destOrd="0" presId="urn:microsoft.com/office/officeart/2009/layout/CirclePictureHierarchy"/>
    <dgm:cxn modelId="{ED1AC373-EEC3-9047-B462-55164A7BA9DA}" type="presParOf" srcId="{5858BC48-91A7-2745-962C-BCE6E987719D}" destId="{F07C67D8-D49E-DF45-9BFB-504CE04E0090}" srcOrd="1" destOrd="0" presId="urn:microsoft.com/office/officeart/2009/layout/CirclePictureHierarchy"/>
    <dgm:cxn modelId="{AD619736-44BE-B141-9A82-EDE826F00E63}" type="presParOf" srcId="{737BA389-4A56-D047-BCBD-AD4463E7ABFD}" destId="{4AB7C4BB-3DEA-4A4E-B959-DF3862CA91BE}" srcOrd="2" destOrd="0" presId="urn:microsoft.com/office/officeart/2009/layout/CirclePictureHierarchy"/>
    <dgm:cxn modelId="{12028885-DB15-AB49-9457-347ABDF528B4}" type="presParOf" srcId="{737BA389-4A56-D047-BCBD-AD4463E7ABFD}" destId="{5C483D96-F36A-1944-A00C-0D460D289604}" srcOrd="3" destOrd="0" presId="urn:microsoft.com/office/officeart/2009/layout/CirclePictureHierarchy"/>
    <dgm:cxn modelId="{1D48255C-AE09-6B46-AF75-10F5279DB57F}" type="presParOf" srcId="{5C483D96-F36A-1944-A00C-0D460D289604}" destId="{7C3650DB-49AC-A144-99D8-562FBCB0C6BD}" srcOrd="0" destOrd="0" presId="urn:microsoft.com/office/officeart/2009/layout/CirclePictureHierarchy"/>
    <dgm:cxn modelId="{B205FCB9-9A99-9247-890E-7986D61F333A}" type="presParOf" srcId="{7C3650DB-49AC-A144-99D8-562FBCB0C6BD}" destId="{721DFE61-72B4-B944-AB6C-C12B37DC201D}" srcOrd="0" destOrd="0" presId="urn:microsoft.com/office/officeart/2009/layout/CirclePictureHierarchy"/>
    <dgm:cxn modelId="{28CC9EE3-7727-2242-AA9E-3753E2C45D31}" type="presParOf" srcId="{7C3650DB-49AC-A144-99D8-562FBCB0C6BD}" destId="{C93E2AEE-0D1E-814A-B64B-07E876F24081}" srcOrd="1" destOrd="0" presId="urn:microsoft.com/office/officeart/2009/layout/CirclePictureHierarchy"/>
    <dgm:cxn modelId="{4C63CE1A-2772-3148-A090-95FF20E9BD01}" type="presParOf" srcId="{5C483D96-F36A-1944-A00C-0D460D289604}" destId="{67C0237D-79A5-6D4E-9A58-A6D88694167A}" srcOrd="1" destOrd="0" presId="urn:microsoft.com/office/officeart/2009/layout/CirclePictureHierarchy"/>
    <dgm:cxn modelId="{7E351140-1FE6-6D43-B14C-B8D52836B7CC}" type="presParOf" srcId="{67C0237D-79A5-6D4E-9A58-A6D88694167A}" destId="{9F94FEBC-DD7C-3B4C-8F0D-3E68895F099B}" srcOrd="0" destOrd="0" presId="urn:microsoft.com/office/officeart/2009/layout/CirclePictureHierarchy"/>
    <dgm:cxn modelId="{8960F593-1909-A04F-BCC9-716B3DE16FB8}" type="presParOf" srcId="{67C0237D-79A5-6D4E-9A58-A6D88694167A}" destId="{A2B3260A-D12E-2F4E-BD23-E368F34EA381}" srcOrd="1" destOrd="0" presId="urn:microsoft.com/office/officeart/2009/layout/CirclePictureHierarchy"/>
    <dgm:cxn modelId="{F96BABFC-780F-2F48-8BA4-37F93A08841A}" type="presParOf" srcId="{A2B3260A-D12E-2F4E-BD23-E368F34EA381}" destId="{58FBD228-6D81-D04D-9049-EF7A5221EF28}" srcOrd="0" destOrd="0" presId="urn:microsoft.com/office/officeart/2009/layout/CirclePictureHierarchy"/>
    <dgm:cxn modelId="{E3BEF097-41CE-1841-B948-006FE9E3808A}" type="presParOf" srcId="{58FBD228-6D81-D04D-9049-EF7A5221EF28}" destId="{27D9F44E-6ED5-0745-9CDA-C5BC2D929E24}" srcOrd="0" destOrd="0" presId="urn:microsoft.com/office/officeart/2009/layout/CirclePictureHierarchy"/>
    <dgm:cxn modelId="{0317E4BE-F134-784F-81C0-2404010F3521}" type="presParOf" srcId="{58FBD228-6D81-D04D-9049-EF7A5221EF28}" destId="{D9332E17-8D5F-A141-B75F-2E6C2CC7C302}" srcOrd="1" destOrd="0" presId="urn:microsoft.com/office/officeart/2009/layout/CirclePictureHierarchy"/>
    <dgm:cxn modelId="{3E8FCA1B-70A5-1845-A23A-60BF841449EE}" type="presParOf" srcId="{A2B3260A-D12E-2F4E-BD23-E368F34EA381}" destId="{E6FB828E-F4CE-E349-97CD-4334CC4DFFB9}" srcOrd="1" destOrd="0" presId="urn:microsoft.com/office/officeart/2009/layout/CirclePictureHierarchy"/>
    <dgm:cxn modelId="{32207764-9162-E842-8E50-A862BB2E4992}" type="presParOf" srcId="{67C0237D-79A5-6D4E-9A58-A6D88694167A}" destId="{3171E409-2949-E440-BEF7-432B791CCF84}" srcOrd="2" destOrd="0" presId="urn:microsoft.com/office/officeart/2009/layout/CirclePictureHierarchy"/>
    <dgm:cxn modelId="{C9BFC285-FD25-7C41-B776-7C09CDEA65F2}" type="presParOf" srcId="{67C0237D-79A5-6D4E-9A58-A6D88694167A}" destId="{86807677-C019-1F41-A944-26E7DF8E9769}" srcOrd="3" destOrd="0" presId="urn:microsoft.com/office/officeart/2009/layout/CirclePictureHierarchy"/>
    <dgm:cxn modelId="{AFB250E9-C293-D043-8E45-AEF798DDD3CB}" type="presParOf" srcId="{86807677-C019-1F41-A944-26E7DF8E9769}" destId="{1885E60E-98E7-3944-8C47-147D9487A212}" srcOrd="0" destOrd="0" presId="urn:microsoft.com/office/officeart/2009/layout/CirclePictureHierarchy"/>
    <dgm:cxn modelId="{D28054D7-A0B8-6A47-955A-7D524F11A0AE}" type="presParOf" srcId="{1885E60E-98E7-3944-8C47-147D9487A212}" destId="{D6A6788A-C4D7-8041-9891-30C3E255E255}" srcOrd="0" destOrd="0" presId="urn:microsoft.com/office/officeart/2009/layout/CirclePictureHierarchy"/>
    <dgm:cxn modelId="{F249235D-6108-5140-A805-53BE6785F16F}" type="presParOf" srcId="{1885E60E-98E7-3944-8C47-147D9487A212}" destId="{2A14F582-1906-CF46-86EA-FCAF3B2824D2}" srcOrd="1" destOrd="0" presId="urn:microsoft.com/office/officeart/2009/layout/CirclePictureHierarchy"/>
    <dgm:cxn modelId="{3E0D00FD-775B-334E-8B66-BD42D4ECA638}" type="presParOf" srcId="{86807677-C019-1F41-A944-26E7DF8E9769}" destId="{589D5ABF-54CB-2C45-8AC4-FE20347513D0}" srcOrd="1" destOrd="0" presId="urn:microsoft.com/office/officeart/2009/layout/CirclePictureHierarchy"/>
    <dgm:cxn modelId="{A6FF5CA1-005F-CB4D-A706-C76E9EA40536}" type="presParOf" srcId="{3B2803D3-2BD6-F446-B1EE-CBE99CD79B87}" destId="{74C56442-F45F-AB4C-850F-CC5DFAC4149C}" srcOrd="4" destOrd="0" presId="urn:microsoft.com/office/officeart/2009/layout/CirclePictureHierarchy"/>
    <dgm:cxn modelId="{12BFEC61-DB04-7041-BD3D-FEF4833226B5}" type="presParOf" srcId="{3B2803D3-2BD6-F446-B1EE-CBE99CD79B87}" destId="{D23C5DA1-67FC-724E-940B-7AABD3BB9B79}" srcOrd="5" destOrd="0" presId="urn:microsoft.com/office/officeart/2009/layout/CirclePictureHierarchy"/>
    <dgm:cxn modelId="{28B12078-7F0B-2F49-8210-1829D9C73450}" type="presParOf" srcId="{D23C5DA1-67FC-724E-940B-7AABD3BB9B79}" destId="{D4A573F3-F963-F04E-A75E-675C95E5B345}" srcOrd="0" destOrd="0" presId="urn:microsoft.com/office/officeart/2009/layout/CirclePictureHierarchy"/>
    <dgm:cxn modelId="{DE6DB68A-A8C5-094C-9076-0C6C5D03E507}" type="presParOf" srcId="{D4A573F3-F963-F04E-A75E-675C95E5B345}" destId="{EEEF00F0-A206-8D4C-A771-4B441942A5A7}" srcOrd="0" destOrd="0" presId="urn:microsoft.com/office/officeart/2009/layout/CirclePictureHierarchy"/>
    <dgm:cxn modelId="{F965196D-9914-2E4F-B299-5B93D751EB0C}" type="presParOf" srcId="{D4A573F3-F963-F04E-A75E-675C95E5B345}" destId="{E1F04EF3-7F33-F146-82D7-CBE8B8CFEA76}" srcOrd="1" destOrd="0" presId="urn:microsoft.com/office/officeart/2009/layout/CirclePictureHierarchy"/>
    <dgm:cxn modelId="{B66AA585-9CB0-954A-A3FC-CA7D724A122A}" type="presParOf" srcId="{D23C5DA1-67FC-724E-940B-7AABD3BB9B79}" destId="{F9897208-34BE-F64D-889E-51336DD7C815}" srcOrd="1" destOrd="0" presId="urn:microsoft.com/office/officeart/2009/layout/CirclePictureHierarchy"/>
    <dgm:cxn modelId="{889367A2-C456-D140-8EAE-32C67DDEC2CF}" type="presParOf" srcId="{F9897208-34BE-F64D-889E-51336DD7C815}" destId="{E1AFE23C-A736-224A-9ADC-408A6654BD15}" srcOrd="0" destOrd="0" presId="urn:microsoft.com/office/officeart/2009/layout/CirclePictureHierarchy"/>
    <dgm:cxn modelId="{792709A1-AA72-7E4B-892B-E53806E7F53C}" type="presParOf" srcId="{F9897208-34BE-F64D-889E-51336DD7C815}" destId="{9A9B4FEE-BB0B-5042-83F4-94BC8857B37A}" srcOrd="1" destOrd="0" presId="urn:microsoft.com/office/officeart/2009/layout/CirclePictureHierarchy"/>
    <dgm:cxn modelId="{019A8F6D-09DF-0D47-9EAB-9DDDA23BB8E5}" type="presParOf" srcId="{9A9B4FEE-BB0B-5042-83F4-94BC8857B37A}" destId="{C3995E9B-0DDB-DC4E-A35D-B6854F4EDFC0}" srcOrd="0" destOrd="0" presId="urn:microsoft.com/office/officeart/2009/layout/CirclePictureHierarchy"/>
    <dgm:cxn modelId="{6A7C2A29-7C2B-6246-B021-360C0B28E8A2}" type="presParOf" srcId="{C3995E9B-0DDB-DC4E-A35D-B6854F4EDFC0}" destId="{E17F3583-B454-4E4D-95FD-CFAF3DA3F451}" srcOrd="0" destOrd="0" presId="urn:microsoft.com/office/officeart/2009/layout/CirclePictureHierarchy"/>
    <dgm:cxn modelId="{901FBC94-5308-CC4A-87AC-7E30DB539E82}" type="presParOf" srcId="{C3995E9B-0DDB-DC4E-A35D-B6854F4EDFC0}" destId="{15201E85-D774-D942-AC56-661ADB9F9250}" srcOrd="1" destOrd="0" presId="urn:microsoft.com/office/officeart/2009/layout/CirclePictureHierarchy"/>
    <dgm:cxn modelId="{0E3D99BE-7060-F74B-A54E-51FDCEF3DB66}" type="presParOf" srcId="{9A9B4FEE-BB0B-5042-83F4-94BC8857B37A}" destId="{FB2726D8-854C-1140-847F-8E4BC26ED586}" srcOrd="1" destOrd="0" presId="urn:microsoft.com/office/officeart/2009/layout/CirclePictureHierarchy"/>
    <dgm:cxn modelId="{1ED327A0-6BE2-D047-BFCE-79EAF21D1AAE}" type="presParOf" srcId="{F9897208-34BE-F64D-889E-51336DD7C815}" destId="{47646123-8AB6-C64C-A3BB-CD1AD749EFF0}" srcOrd="2" destOrd="0" presId="urn:microsoft.com/office/officeart/2009/layout/CirclePictureHierarchy"/>
    <dgm:cxn modelId="{EF27D4B4-FD7C-CE4E-9C05-F8E987C67FC9}" type="presParOf" srcId="{F9897208-34BE-F64D-889E-51336DD7C815}" destId="{3282AD68-171D-1F4E-8FB3-38FBFCA39AD7}" srcOrd="3" destOrd="0" presId="urn:microsoft.com/office/officeart/2009/layout/CirclePictureHierarchy"/>
    <dgm:cxn modelId="{62EC7625-1E49-FB48-A676-CA008C225A2C}" type="presParOf" srcId="{3282AD68-171D-1F4E-8FB3-38FBFCA39AD7}" destId="{8D884BBB-CFB0-4A4D-A17D-B6E453BEB066}" srcOrd="0" destOrd="0" presId="urn:microsoft.com/office/officeart/2009/layout/CirclePictureHierarchy"/>
    <dgm:cxn modelId="{E0F32567-3FE8-A743-835E-DBC31D019B02}" type="presParOf" srcId="{8D884BBB-CFB0-4A4D-A17D-B6E453BEB066}" destId="{BDA23005-16F9-BC4A-A763-4F70484DA94C}" srcOrd="0" destOrd="0" presId="urn:microsoft.com/office/officeart/2009/layout/CirclePictureHierarchy"/>
    <dgm:cxn modelId="{AE08FC89-5E5E-0443-B0BB-5A661869325B}" type="presParOf" srcId="{8D884BBB-CFB0-4A4D-A17D-B6E453BEB066}" destId="{5F52A596-8CCE-7743-B705-187A27EE5E79}" srcOrd="1" destOrd="0" presId="urn:microsoft.com/office/officeart/2009/layout/CirclePictureHierarchy"/>
    <dgm:cxn modelId="{94F60D94-8590-8D45-8B22-E6EC5FA6B19C}" type="presParOf" srcId="{3282AD68-171D-1F4E-8FB3-38FBFCA39AD7}" destId="{D56A67FE-E9D6-754C-AD2A-69AA88FAA63F}" srcOrd="1" destOrd="0" presId="urn:microsoft.com/office/officeart/2009/layout/CirclePictureHierarchy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46123-8AB6-C64C-A3BB-CD1AD749EFF0}">
      <dsp:nvSpPr>
        <dsp:cNvPr id="0" name=""/>
        <dsp:cNvSpPr/>
      </dsp:nvSpPr>
      <dsp:spPr>
        <a:xfrm>
          <a:off x="7376879" y="2126178"/>
          <a:ext cx="513369" cy="11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70"/>
              </a:lnTo>
              <a:lnTo>
                <a:pt x="513369" y="59270"/>
              </a:lnTo>
              <a:lnTo>
                <a:pt x="513369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FE23C-A736-224A-9ADC-408A6654BD15}">
      <dsp:nvSpPr>
        <dsp:cNvPr id="0" name=""/>
        <dsp:cNvSpPr/>
      </dsp:nvSpPr>
      <dsp:spPr>
        <a:xfrm>
          <a:off x="6863510" y="2126178"/>
          <a:ext cx="513369" cy="117608"/>
        </a:xfrm>
        <a:custGeom>
          <a:avLst/>
          <a:gdLst/>
          <a:ahLst/>
          <a:cxnLst/>
          <a:rect l="0" t="0" r="0" b="0"/>
          <a:pathLst>
            <a:path>
              <a:moveTo>
                <a:pt x="513369" y="0"/>
              </a:moveTo>
              <a:lnTo>
                <a:pt x="513369" y="59270"/>
              </a:lnTo>
              <a:lnTo>
                <a:pt x="0" y="59270"/>
              </a:lnTo>
              <a:lnTo>
                <a:pt x="0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56442-F45F-AB4C-850F-CC5DFAC4149C}">
      <dsp:nvSpPr>
        <dsp:cNvPr id="0" name=""/>
        <dsp:cNvSpPr/>
      </dsp:nvSpPr>
      <dsp:spPr>
        <a:xfrm>
          <a:off x="4051539" y="1635211"/>
          <a:ext cx="3325340" cy="11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70"/>
              </a:lnTo>
              <a:lnTo>
                <a:pt x="3325340" y="59270"/>
              </a:lnTo>
              <a:lnTo>
                <a:pt x="3325340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1E409-2949-E440-BEF7-432B791CCF84}">
      <dsp:nvSpPr>
        <dsp:cNvPr id="0" name=""/>
        <dsp:cNvSpPr/>
      </dsp:nvSpPr>
      <dsp:spPr>
        <a:xfrm>
          <a:off x="6863510" y="3108113"/>
          <a:ext cx="513369" cy="11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70"/>
              </a:lnTo>
              <a:lnTo>
                <a:pt x="513369" y="59270"/>
              </a:lnTo>
              <a:lnTo>
                <a:pt x="513369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4FEBC-DD7C-3B4C-8F0D-3E68895F099B}">
      <dsp:nvSpPr>
        <dsp:cNvPr id="0" name=""/>
        <dsp:cNvSpPr/>
      </dsp:nvSpPr>
      <dsp:spPr>
        <a:xfrm>
          <a:off x="6350141" y="3108113"/>
          <a:ext cx="513369" cy="117608"/>
        </a:xfrm>
        <a:custGeom>
          <a:avLst/>
          <a:gdLst/>
          <a:ahLst/>
          <a:cxnLst/>
          <a:rect l="0" t="0" r="0" b="0"/>
          <a:pathLst>
            <a:path>
              <a:moveTo>
                <a:pt x="513369" y="0"/>
              </a:moveTo>
              <a:lnTo>
                <a:pt x="513369" y="59270"/>
              </a:lnTo>
              <a:lnTo>
                <a:pt x="0" y="59270"/>
              </a:lnTo>
              <a:lnTo>
                <a:pt x="0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7C4BB-3DEA-4A4E-B959-DF3862CA91BE}">
      <dsp:nvSpPr>
        <dsp:cNvPr id="0" name=""/>
        <dsp:cNvSpPr/>
      </dsp:nvSpPr>
      <dsp:spPr>
        <a:xfrm>
          <a:off x="5836772" y="2617146"/>
          <a:ext cx="1026738" cy="11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70"/>
              </a:lnTo>
              <a:lnTo>
                <a:pt x="1026738" y="59270"/>
              </a:lnTo>
              <a:lnTo>
                <a:pt x="1026738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46B52-6A5A-7D4F-9E6B-826307A03A05}">
      <dsp:nvSpPr>
        <dsp:cNvPr id="0" name=""/>
        <dsp:cNvSpPr/>
      </dsp:nvSpPr>
      <dsp:spPr>
        <a:xfrm>
          <a:off x="4810034" y="3108113"/>
          <a:ext cx="513369" cy="11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70"/>
              </a:lnTo>
              <a:lnTo>
                <a:pt x="513369" y="59270"/>
              </a:lnTo>
              <a:lnTo>
                <a:pt x="513369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EB6A9-650D-3544-8BEB-9B3BD9FA5568}">
      <dsp:nvSpPr>
        <dsp:cNvPr id="0" name=""/>
        <dsp:cNvSpPr/>
      </dsp:nvSpPr>
      <dsp:spPr>
        <a:xfrm>
          <a:off x="4296665" y="3108113"/>
          <a:ext cx="513369" cy="117608"/>
        </a:xfrm>
        <a:custGeom>
          <a:avLst/>
          <a:gdLst/>
          <a:ahLst/>
          <a:cxnLst/>
          <a:rect l="0" t="0" r="0" b="0"/>
          <a:pathLst>
            <a:path>
              <a:moveTo>
                <a:pt x="513369" y="0"/>
              </a:moveTo>
              <a:lnTo>
                <a:pt x="513369" y="59270"/>
              </a:lnTo>
              <a:lnTo>
                <a:pt x="0" y="59270"/>
              </a:lnTo>
              <a:lnTo>
                <a:pt x="0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B5D92-1F96-3646-B146-030B79BBB537}">
      <dsp:nvSpPr>
        <dsp:cNvPr id="0" name=""/>
        <dsp:cNvSpPr/>
      </dsp:nvSpPr>
      <dsp:spPr>
        <a:xfrm>
          <a:off x="4810034" y="2617146"/>
          <a:ext cx="1026738" cy="117608"/>
        </a:xfrm>
        <a:custGeom>
          <a:avLst/>
          <a:gdLst/>
          <a:ahLst/>
          <a:cxnLst/>
          <a:rect l="0" t="0" r="0" b="0"/>
          <a:pathLst>
            <a:path>
              <a:moveTo>
                <a:pt x="1026738" y="0"/>
              </a:moveTo>
              <a:lnTo>
                <a:pt x="1026738" y="59270"/>
              </a:lnTo>
              <a:lnTo>
                <a:pt x="0" y="59270"/>
              </a:lnTo>
              <a:lnTo>
                <a:pt x="0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ACC63-C0B2-D84E-82FD-DA1C2EEC82BC}">
      <dsp:nvSpPr>
        <dsp:cNvPr id="0" name=""/>
        <dsp:cNvSpPr/>
      </dsp:nvSpPr>
      <dsp:spPr>
        <a:xfrm>
          <a:off x="4030725" y="2126178"/>
          <a:ext cx="1806046" cy="11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70"/>
              </a:lnTo>
              <a:lnTo>
                <a:pt x="1806046" y="59270"/>
              </a:lnTo>
              <a:lnTo>
                <a:pt x="1806046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7A360-4A60-2449-A5F5-361D7FD1034B}">
      <dsp:nvSpPr>
        <dsp:cNvPr id="0" name=""/>
        <dsp:cNvSpPr/>
      </dsp:nvSpPr>
      <dsp:spPr>
        <a:xfrm>
          <a:off x="2243188" y="2617146"/>
          <a:ext cx="1540107" cy="11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70"/>
              </a:lnTo>
              <a:lnTo>
                <a:pt x="1540107" y="59270"/>
              </a:lnTo>
              <a:lnTo>
                <a:pt x="1540107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F6495-87CC-574A-90E1-742F64581231}">
      <dsp:nvSpPr>
        <dsp:cNvPr id="0" name=""/>
        <dsp:cNvSpPr/>
      </dsp:nvSpPr>
      <dsp:spPr>
        <a:xfrm>
          <a:off x="2243188" y="2617146"/>
          <a:ext cx="513369" cy="11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70"/>
              </a:lnTo>
              <a:lnTo>
                <a:pt x="513369" y="59270"/>
              </a:lnTo>
              <a:lnTo>
                <a:pt x="513369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5E766-70CC-8B44-A22C-9B582E3A7CF4}">
      <dsp:nvSpPr>
        <dsp:cNvPr id="0" name=""/>
        <dsp:cNvSpPr/>
      </dsp:nvSpPr>
      <dsp:spPr>
        <a:xfrm>
          <a:off x="1729819" y="2617146"/>
          <a:ext cx="513369" cy="117608"/>
        </a:xfrm>
        <a:custGeom>
          <a:avLst/>
          <a:gdLst/>
          <a:ahLst/>
          <a:cxnLst/>
          <a:rect l="0" t="0" r="0" b="0"/>
          <a:pathLst>
            <a:path>
              <a:moveTo>
                <a:pt x="513369" y="0"/>
              </a:moveTo>
              <a:lnTo>
                <a:pt x="513369" y="59270"/>
              </a:lnTo>
              <a:lnTo>
                <a:pt x="0" y="59270"/>
              </a:lnTo>
              <a:lnTo>
                <a:pt x="0" y="1176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07E79-60CC-C848-9BB7-4E0044E5621F}">
      <dsp:nvSpPr>
        <dsp:cNvPr id="0" name=""/>
        <dsp:cNvSpPr/>
      </dsp:nvSpPr>
      <dsp:spPr>
        <a:xfrm>
          <a:off x="703081" y="2617146"/>
          <a:ext cx="1540107" cy="117608"/>
        </a:xfrm>
        <a:custGeom>
          <a:avLst/>
          <a:gdLst/>
          <a:ahLst/>
          <a:cxnLst/>
          <a:rect l="0" t="0" r="0" b="0"/>
          <a:pathLst>
            <a:path>
              <a:moveTo>
                <a:pt x="1540107" y="0"/>
              </a:moveTo>
              <a:lnTo>
                <a:pt x="1540107" y="59270"/>
              </a:lnTo>
              <a:lnTo>
                <a:pt x="0" y="59270"/>
              </a:lnTo>
              <a:lnTo>
                <a:pt x="0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9D5D9-C3FC-B144-956C-E71394EF219B}">
      <dsp:nvSpPr>
        <dsp:cNvPr id="0" name=""/>
        <dsp:cNvSpPr/>
      </dsp:nvSpPr>
      <dsp:spPr>
        <a:xfrm>
          <a:off x="2243188" y="2126178"/>
          <a:ext cx="1787537" cy="117608"/>
        </a:xfrm>
        <a:custGeom>
          <a:avLst/>
          <a:gdLst/>
          <a:ahLst/>
          <a:cxnLst/>
          <a:rect l="0" t="0" r="0" b="0"/>
          <a:pathLst>
            <a:path>
              <a:moveTo>
                <a:pt x="1787537" y="0"/>
              </a:moveTo>
              <a:lnTo>
                <a:pt x="1787537" y="59270"/>
              </a:lnTo>
              <a:lnTo>
                <a:pt x="0" y="59270"/>
              </a:lnTo>
              <a:lnTo>
                <a:pt x="0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005B0-FC45-1D47-B118-68DB9587C7B9}">
      <dsp:nvSpPr>
        <dsp:cNvPr id="0" name=""/>
        <dsp:cNvSpPr/>
      </dsp:nvSpPr>
      <dsp:spPr>
        <a:xfrm>
          <a:off x="3985005" y="1635211"/>
          <a:ext cx="91440" cy="117608"/>
        </a:xfrm>
        <a:custGeom>
          <a:avLst/>
          <a:gdLst/>
          <a:ahLst/>
          <a:cxnLst/>
          <a:rect l="0" t="0" r="0" b="0"/>
          <a:pathLst>
            <a:path>
              <a:moveTo>
                <a:pt x="66533" y="0"/>
              </a:moveTo>
              <a:lnTo>
                <a:pt x="66533" y="59270"/>
              </a:lnTo>
              <a:lnTo>
                <a:pt x="45720" y="59270"/>
              </a:lnTo>
              <a:lnTo>
                <a:pt x="45720" y="117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5DE44-CC26-0A46-9EE4-235FC9DA78F5}">
      <dsp:nvSpPr>
        <dsp:cNvPr id="0" name=""/>
        <dsp:cNvSpPr/>
      </dsp:nvSpPr>
      <dsp:spPr>
        <a:xfrm>
          <a:off x="703081" y="2126178"/>
          <a:ext cx="513369" cy="11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70"/>
              </a:lnTo>
              <a:lnTo>
                <a:pt x="513369" y="59270"/>
              </a:lnTo>
              <a:lnTo>
                <a:pt x="513369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9364-CE18-9342-94B2-0EF0E7DF5A76}">
      <dsp:nvSpPr>
        <dsp:cNvPr id="0" name=""/>
        <dsp:cNvSpPr/>
      </dsp:nvSpPr>
      <dsp:spPr>
        <a:xfrm>
          <a:off x="189711" y="2126178"/>
          <a:ext cx="513369" cy="117608"/>
        </a:xfrm>
        <a:custGeom>
          <a:avLst/>
          <a:gdLst/>
          <a:ahLst/>
          <a:cxnLst/>
          <a:rect l="0" t="0" r="0" b="0"/>
          <a:pathLst>
            <a:path>
              <a:moveTo>
                <a:pt x="513369" y="0"/>
              </a:moveTo>
              <a:lnTo>
                <a:pt x="513369" y="59270"/>
              </a:lnTo>
              <a:lnTo>
                <a:pt x="0" y="59270"/>
              </a:lnTo>
              <a:lnTo>
                <a:pt x="0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AD243-767C-B348-8486-F5109100D16B}">
      <dsp:nvSpPr>
        <dsp:cNvPr id="0" name=""/>
        <dsp:cNvSpPr/>
      </dsp:nvSpPr>
      <dsp:spPr>
        <a:xfrm>
          <a:off x="703081" y="1635211"/>
          <a:ext cx="3348458" cy="117608"/>
        </a:xfrm>
        <a:custGeom>
          <a:avLst/>
          <a:gdLst/>
          <a:ahLst/>
          <a:cxnLst/>
          <a:rect l="0" t="0" r="0" b="0"/>
          <a:pathLst>
            <a:path>
              <a:moveTo>
                <a:pt x="3348458" y="0"/>
              </a:moveTo>
              <a:lnTo>
                <a:pt x="3348458" y="59270"/>
              </a:lnTo>
              <a:lnTo>
                <a:pt x="0" y="59270"/>
              </a:lnTo>
              <a:lnTo>
                <a:pt x="0" y="11760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BA5C3-7D60-6D48-9C5F-1A7ECC2F2739}">
      <dsp:nvSpPr>
        <dsp:cNvPr id="0" name=""/>
        <dsp:cNvSpPr/>
      </dsp:nvSpPr>
      <dsp:spPr>
        <a:xfrm>
          <a:off x="3864859" y="1261851"/>
          <a:ext cx="373359" cy="37335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C1551-FFF2-BE4E-BE01-61863E369D11}">
      <dsp:nvSpPr>
        <dsp:cNvPr id="0" name=""/>
        <dsp:cNvSpPr/>
      </dsp:nvSpPr>
      <dsp:spPr>
        <a:xfrm>
          <a:off x="4261337" y="1260918"/>
          <a:ext cx="513802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chemeClr val="bg1"/>
              </a:solidFill>
              <a:latin typeface="Arial Rounded MT Bold" panose="020F0704030504030204" pitchFamily="34" charset="77"/>
            </a:rPr>
            <a:t>IT Support</a:t>
          </a:r>
        </a:p>
      </dsp:txBody>
      <dsp:txXfrm>
        <a:off x="4261337" y="1260918"/>
        <a:ext cx="513802" cy="373359"/>
      </dsp:txXfrm>
    </dsp:sp>
    <dsp:sp modelId="{AD813E3F-2235-394A-93D5-DCB646BEE6E7}">
      <dsp:nvSpPr>
        <dsp:cNvPr id="0" name=""/>
        <dsp:cNvSpPr/>
      </dsp:nvSpPr>
      <dsp:spPr>
        <a:xfrm>
          <a:off x="516401" y="1752819"/>
          <a:ext cx="373359" cy="37335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0017C-B384-224B-BC14-F55E49B6B694}">
      <dsp:nvSpPr>
        <dsp:cNvPr id="0" name=""/>
        <dsp:cNvSpPr/>
      </dsp:nvSpPr>
      <dsp:spPr>
        <a:xfrm>
          <a:off x="889760" y="1751886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chemeClr val="bg1"/>
              </a:solidFill>
              <a:latin typeface="Arial Rounded MT Bold" panose="020F0704030504030204" pitchFamily="34" charset="77"/>
            </a:rPr>
            <a:t>HR</a:t>
          </a:r>
        </a:p>
      </dsp:txBody>
      <dsp:txXfrm>
        <a:off x="889760" y="1751886"/>
        <a:ext cx="560039" cy="373359"/>
      </dsp:txXfrm>
    </dsp:sp>
    <dsp:sp modelId="{C1299F04-3AEB-6C4B-B699-5F3944B58C5F}">
      <dsp:nvSpPr>
        <dsp:cNvPr id="0" name=""/>
        <dsp:cNvSpPr/>
      </dsp:nvSpPr>
      <dsp:spPr>
        <a:xfrm>
          <a:off x="3032" y="2243787"/>
          <a:ext cx="373359" cy="37335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C6647-3C5A-9D4B-B54A-888B35672D8B}">
      <dsp:nvSpPr>
        <dsp:cNvPr id="0" name=""/>
        <dsp:cNvSpPr/>
      </dsp:nvSpPr>
      <dsp:spPr>
        <a:xfrm>
          <a:off x="376391" y="2242853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chemeClr val="bg1"/>
              </a:solidFill>
              <a:latin typeface="Arial Rounded MT Bold" panose="020F0704030504030204" pitchFamily="34" charset="77"/>
            </a:rPr>
            <a:t>Staff Induction</a:t>
          </a:r>
        </a:p>
      </dsp:txBody>
      <dsp:txXfrm>
        <a:off x="376391" y="2242853"/>
        <a:ext cx="560039" cy="373359"/>
      </dsp:txXfrm>
    </dsp:sp>
    <dsp:sp modelId="{28B8BAA8-8E3D-884C-8EAA-C9371B93D44E}">
      <dsp:nvSpPr>
        <dsp:cNvPr id="0" name=""/>
        <dsp:cNvSpPr/>
      </dsp:nvSpPr>
      <dsp:spPr>
        <a:xfrm>
          <a:off x="1029770" y="2243787"/>
          <a:ext cx="373359" cy="373359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8AC12-CF3C-4A40-A50F-16C4874D6C25}">
      <dsp:nvSpPr>
        <dsp:cNvPr id="0" name=""/>
        <dsp:cNvSpPr/>
      </dsp:nvSpPr>
      <dsp:spPr>
        <a:xfrm>
          <a:off x="1403129" y="2242853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chemeClr val="bg1"/>
              </a:solidFill>
              <a:latin typeface="Arial Rounded MT Bold" panose="020F0704030504030204" pitchFamily="34" charset="77"/>
            </a:rPr>
            <a:t>Staff Retention</a:t>
          </a:r>
        </a:p>
      </dsp:txBody>
      <dsp:txXfrm>
        <a:off x="1403129" y="2242853"/>
        <a:ext cx="560039" cy="373359"/>
      </dsp:txXfrm>
    </dsp:sp>
    <dsp:sp modelId="{BE45977D-8216-EE43-A7B6-6FB42C30E70F}">
      <dsp:nvSpPr>
        <dsp:cNvPr id="0" name=""/>
        <dsp:cNvSpPr/>
      </dsp:nvSpPr>
      <dsp:spPr>
        <a:xfrm>
          <a:off x="3844046" y="1752819"/>
          <a:ext cx="373359" cy="373359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FE30D-7276-1845-A5CE-54C11745CC16}">
      <dsp:nvSpPr>
        <dsp:cNvPr id="0" name=""/>
        <dsp:cNvSpPr/>
      </dsp:nvSpPr>
      <dsp:spPr>
        <a:xfrm>
          <a:off x="4198896" y="1751886"/>
          <a:ext cx="597057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chemeClr val="bg1"/>
              </a:solidFill>
              <a:latin typeface="Arial Rounded MT Bold" panose="020F0704030504030204" pitchFamily="34" charset="77"/>
            </a:rPr>
            <a:t>Developer </a:t>
          </a:r>
        </a:p>
      </dsp:txBody>
      <dsp:txXfrm>
        <a:off x="4198896" y="1751886"/>
        <a:ext cx="597057" cy="373359"/>
      </dsp:txXfrm>
    </dsp:sp>
    <dsp:sp modelId="{DF7F14F5-E0E4-414E-BC62-17F24FA3D5D2}">
      <dsp:nvSpPr>
        <dsp:cNvPr id="0" name=""/>
        <dsp:cNvSpPr/>
      </dsp:nvSpPr>
      <dsp:spPr>
        <a:xfrm>
          <a:off x="2056508" y="2243787"/>
          <a:ext cx="373359" cy="373359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08762-4BBA-8745-8375-7E6B0A8D5A1B}">
      <dsp:nvSpPr>
        <dsp:cNvPr id="0" name=""/>
        <dsp:cNvSpPr/>
      </dsp:nvSpPr>
      <dsp:spPr>
        <a:xfrm>
          <a:off x="2429868" y="2242853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chemeClr val="bg1"/>
              </a:solidFill>
              <a:latin typeface="Arial Rounded MT Bold" panose="020F0704030504030204" pitchFamily="34" charset="77"/>
            </a:rPr>
            <a:t>Kiosk Design</a:t>
          </a:r>
        </a:p>
      </dsp:txBody>
      <dsp:txXfrm>
        <a:off x="2429868" y="2242853"/>
        <a:ext cx="560039" cy="373359"/>
      </dsp:txXfrm>
    </dsp:sp>
    <dsp:sp modelId="{F432A295-B5C6-6940-A861-CC6F9D2EA585}">
      <dsp:nvSpPr>
        <dsp:cNvPr id="0" name=""/>
        <dsp:cNvSpPr/>
      </dsp:nvSpPr>
      <dsp:spPr>
        <a:xfrm>
          <a:off x="516401" y="2734754"/>
          <a:ext cx="373359" cy="373359"/>
        </a:xfrm>
        <a:prstGeom prst="ellipse">
          <a:avLst/>
        </a:prstGeom>
        <a:blipFill>
          <a:blip xmlns:r="http://schemas.openxmlformats.org/officeDocument/2006/relationships" r:embed="rId7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67DA7-128B-404A-9463-8960A5DD6AED}">
      <dsp:nvSpPr>
        <dsp:cNvPr id="0" name=""/>
        <dsp:cNvSpPr/>
      </dsp:nvSpPr>
      <dsp:spPr>
        <a:xfrm>
          <a:off x="889760" y="2733821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</a:rPr>
            <a:t>Eastern Site Maintenance</a:t>
          </a:r>
        </a:p>
      </dsp:txBody>
      <dsp:txXfrm>
        <a:off x="889760" y="2733821"/>
        <a:ext cx="560039" cy="373359"/>
      </dsp:txXfrm>
    </dsp:sp>
    <dsp:sp modelId="{47E62259-7086-534B-9C19-FDF26BDE9162}">
      <dsp:nvSpPr>
        <dsp:cNvPr id="0" name=""/>
        <dsp:cNvSpPr/>
      </dsp:nvSpPr>
      <dsp:spPr>
        <a:xfrm>
          <a:off x="1543139" y="2734754"/>
          <a:ext cx="373359" cy="373359"/>
        </a:xfrm>
        <a:prstGeom prst="ellipse">
          <a:avLst/>
        </a:prstGeom>
        <a:blipFill>
          <a:blip xmlns:r="http://schemas.openxmlformats.org/officeDocument/2006/relationships" r:embed="rId8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A1D71-FE10-8D4A-957C-60499131CA1C}">
      <dsp:nvSpPr>
        <dsp:cNvPr id="0" name=""/>
        <dsp:cNvSpPr/>
      </dsp:nvSpPr>
      <dsp:spPr>
        <a:xfrm>
          <a:off x="1916499" y="2733821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</a:rPr>
            <a:t>Southern Site Maintenance</a:t>
          </a:r>
        </a:p>
      </dsp:txBody>
      <dsp:txXfrm>
        <a:off x="1916499" y="2733821"/>
        <a:ext cx="560039" cy="373359"/>
      </dsp:txXfrm>
    </dsp:sp>
    <dsp:sp modelId="{5F2FB064-2451-9B45-AABC-3A3F9E4F089B}">
      <dsp:nvSpPr>
        <dsp:cNvPr id="0" name=""/>
        <dsp:cNvSpPr/>
      </dsp:nvSpPr>
      <dsp:spPr>
        <a:xfrm>
          <a:off x="2569877" y="2734754"/>
          <a:ext cx="373359" cy="373359"/>
        </a:xfrm>
        <a:prstGeom prst="ellipse">
          <a:avLst/>
        </a:prstGeom>
        <a:blipFill>
          <a:blip xmlns:r="http://schemas.openxmlformats.org/officeDocument/2006/relationships" r:embed="rId9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621BF-E777-7C4A-8600-C29160910851}">
      <dsp:nvSpPr>
        <dsp:cNvPr id="0" name=""/>
        <dsp:cNvSpPr/>
      </dsp:nvSpPr>
      <dsp:spPr>
        <a:xfrm>
          <a:off x="2943237" y="2733821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</a:rPr>
            <a:t>Western Site Maintenance</a:t>
          </a:r>
        </a:p>
      </dsp:txBody>
      <dsp:txXfrm>
        <a:off x="2943237" y="2733821"/>
        <a:ext cx="560039" cy="373359"/>
      </dsp:txXfrm>
    </dsp:sp>
    <dsp:sp modelId="{691E72F8-BED1-AA48-91CC-569BED963526}">
      <dsp:nvSpPr>
        <dsp:cNvPr id="0" name=""/>
        <dsp:cNvSpPr/>
      </dsp:nvSpPr>
      <dsp:spPr>
        <a:xfrm>
          <a:off x="3596616" y="2734754"/>
          <a:ext cx="373359" cy="373359"/>
        </a:xfrm>
        <a:prstGeom prst="ellipse">
          <a:avLst/>
        </a:prstGeom>
        <a:blipFill>
          <a:blip xmlns:r="http://schemas.openxmlformats.org/officeDocument/2006/relationships" r:embed="rId10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CE23B-6D04-9C41-94CE-BEB4C3B54380}">
      <dsp:nvSpPr>
        <dsp:cNvPr id="0" name=""/>
        <dsp:cNvSpPr/>
      </dsp:nvSpPr>
      <dsp:spPr>
        <a:xfrm>
          <a:off x="3969975" y="2733821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</a:rPr>
            <a:t>Northern Site Maintenance</a:t>
          </a:r>
        </a:p>
      </dsp:txBody>
      <dsp:txXfrm>
        <a:off x="3969975" y="2733821"/>
        <a:ext cx="560039" cy="373359"/>
      </dsp:txXfrm>
    </dsp:sp>
    <dsp:sp modelId="{C5B7CF82-3C9C-5E43-9B32-3649E3E5A733}">
      <dsp:nvSpPr>
        <dsp:cNvPr id="0" name=""/>
        <dsp:cNvSpPr/>
      </dsp:nvSpPr>
      <dsp:spPr>
        <a:xfrm>
          <a:off x="5650092" y="2243787"/>
          <a:ext cx="373359" cy="373359"/>
        </a:xfrm>
        <a:prstGeom prst="ellipse">
          <a:avLst/>
        </a:prstGeom>
        <a:blipFill>
          <a:blip xmlns:r="http://schemas.openxmlformats.org/officeDocument/2006/relationships" r:embed="rId11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D63DB-88D9-0A4A-B78C-0C47B382B9EA}">
      <dsp:nvSpPr>
        <dsp:cNvPr id="0" name=""/>
        <dsp:cNvSpPr/>
      </dsp:nvSpPr>
      <dsp:spPr>
        <a:xfrm>
          <a:off x="6023452" y="2242853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chemeClr val="bg1"/>
              </a:solidFill>
              <a:latin typeface="Arial Rounded MT Bold" panose="020F0704030504030204" pitchFamily="34" charset="77"/>
            </a:rPr>
            <a:t>Desktop Design</a:t>
          </a:r>
        </a:p>
      </dsp:txBody>
      <dsp:txXfrm>
        <a:off x="6023452" y="2242853"/>
        <a:ext cx="560039" cy="373359"/>
      </dsp:txXfrm>
    </dsp:sp>
    <dsp:sp modelId="{99CA4F8F-4B5B-3049-B641-1326B3B1BAF8}">
      <dsp:nvSpPr>
        <dsp:cNvPr id="0" name=""/>
        <dsp:cNvSpPr/>
      </dsp:nvSpPr>
      <dsp:spPr>
        <a:xfrm>
          <a:off x="4623354" y="2734754"/>
          <a:ext cx="373359" cy="373359"/>
        </a:xfrm>
        <a:prstGeom prst="ellipse">
          <a:avLst/>
        </a:prstGeom>
        <a:blipFill>
          <a:blip xmlns:r="http://schemas.openxmlformats.org/officeDocument/2006/relationships" r:embed="rId12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E9B1D-C484-CB44-9616-0814F955AF5B}">
      <dsp:nvSpPr>
        <dsp:cNvPr id="0" name=""/>
        <dsp:cNvSpPr/>
      </dsp:nvSpPr>
      <dsp:spPr>
        <a:xfrm>
          <a:off x="4996713" y="2733821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</a:rPr>
            <a:t>Audio</a:t>
          </a:r>
        </a:p>
      </dsp:txBody>
      <dsp:txXfrm>
        <a:off x="4996713" y="2733821"/>
        <a:ext cx="560039" cy="373359"/>
      </dsp:txXfrm>
    </dsp:sp>
    <dsp:sp modelId="{D8513F83-1B99-F341-976F-D885A7FBF654}">
      <dsp:nvSpPr>
        <dsp:cNvPr id="0" name=""/>
        <dsp:cNvSpPr/>
      </dsp:nvSpPr>
      <dsp:spPr>
        <a:xfrm>
          <a:off x="4109985" y="3225722"/>
          <a:ext cx="373359" cy="373359"/>
        </a:xfrm>
        <a:prstGeom prst="ellipse">
          <a:avLst/>
        </a:prstGeom>
        <a:blipFill>
          <a:blip xmlns:r="http://schemas.openxmlformats.org/officeDocument/2006/relationships" r:embed="rId13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C08F4-F587-294B-8FFA-6F57248FE9EA}">
      <dsp:nvSpPr>
        <dsp:cNvPr id="0" name=""/>
        <dsp:cNvSpPr/>
      </dsp:nvSpPr>
      <dsp:spPr>
        <a:xfrm>
          <a:off x="4483344" y="3224788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</a:rPr>
            <a:t>Assistant (casual)</a:t>
          </a:r>
        </a:p>
      </dsp:txBody>
      <dsp:txXfrm>
        <a:off x="4483344" y="3224788"/>
        <a:ext cx="560039" cy="373359"/>
      </dsp:txXfrm>
    </dsp:sp>
    <dsp:sp modelId="{7C6D424D-C999-5847-BA83-A5A64EB0D053}">
      <dsp:nvSpPr>
        <dsp:cNvPr id="0" name=""/>
        <dsp:cNvSpPr/>
      </dsp:nvSpPr>
      <dsp:spPr>
        <a:xfrm>
          <a:off x="5136723" y="3225722"/>
          <a:ext cx="373359" cy="373359"/>
        </a:xfrm>
        <a:prstGeom prst="ellipse">
          <a:avLst/>
        </a:prstGeom>
        <a:blipFill>
          <a:blip xmlns:r="http://schemas.openxmlformats.org/officeDocument/2006/relationships" r:embed="rId14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AA301-DD4C-4848-9B88-229927FEED66}">
      <dsp:nvSpPr>
        <dsp:cNvPr id="0" name=""/>
        <dsp:cNvSpPr/>
      </dsp:nvSpPr>
      <dsp:spPr>
        <a:xfrm>
          <a:off x="5510083" y="3224788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</a:rPr>
            <a:t>Assistant (casual)</a:t>
          </a:r>
        </a:p>
      </dsp:txBody>
      <dsp:txXfrm>
        <a:off x="5510083" y="3224788"/>
        <a:ext cx="560039" cy="373359"/>
      </dsp:txXfrm>
    </dsp:sp>
    <dsp:sp modelId="{721DFE61-72B4-B944-AB6C-C12B37DC201D}">
      <dsp:nvSpPr>
        <dsp:cNvPr id="0" name=""/>
        <dsp:cNvSpPr/>
      </dsp:nvSpPr>
      <dsp:spPr>
        <a:xfrm>
          <a:off x="6676831" y="2734754"/>
          <a:ext cx="373359" cy="373359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E2AEE-0D1E-814A-B64B-07E876F24081}">
      <dsp:nvSpPr>
        <dsp:cNvPr id="0" name=""/>
        <dsp:cNvSpPr/>
      </dsp:nvSpPr>
      <dsp:spPr>
        <a:xfrm>
          <a:off x="7050190" y="2733821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</a:rPr>
            <a:t>Visual</a:t>
          </a:r>
        </a:p>
      </dsp:txBody>
      <dsp:txXfrm>
        <a:off x="7050190" y="2733821"/>
        <a:ext cx="560039" cy="373359"/>
      </dsp:txXfrm>
    </dsp:sp>
    <dsp:sp modelId="{27D9F44E-6ED5-0745-9CDA-C5BC2D929E24}">
      <dsp:nvSpPr>
        <dsp:cNvPr id="0" name=""/>
        <dsp:cNvSpPr/>
      </dsp:nvSpPr>
      <dsp:spPr>
        <a:xfrm>
          <a:off x="6163461" y="3225722"/>
          <a:ext cx="373359" cy="373359"/>
        </a:xfrm>
        <a:prstGeom prst="ellipse">
          <a:avLst/>
        </a:prstGeom>
        <a:blipFill>
          <a:blip xmlns:r="http://schemas.openxmlformats.org/officeDocument/2006/relationships" r:embed="rId15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32E17-8D5F-A141-B75F-2E6C2CC7C302}">
      <dsp:nvSpPr>
        <dsp:cNvPr id="0" name=""/>
        <dsp:cNvSpPr/>
      </dsp:nvSpPr>
      <dsp:spPr>
        <a:xfrm>
          <a:off x="6536821" y="3224788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</a:rPr>
            <a:t>Asisstant (casual)</a:t>
          </a:r>
        </a:p>
      </dsp:txBody>
      <dsp:txXfrm>
        <a:off x="6536821" y="3224788"/>
        <a:ext cx="560039" cy="373359"/>
      </dsp:txXfrm>
    </dsp:sp>
    <dsp:sp modelId="{D6A6788A-C4D7-8041-9891-30C3E255E255}">
      <dsp:nvSpPr>
        <dsp:cNvPr id="0" name=""/>
        <dsp:cNvSpPr/>
      </dsp:nvSpPr>
      <dsp:spPr>
        <a:xfrm>
          <a:off x="7190200" y="3225722"/>
          <a:ext cx="373359" cy="373359"/>
        </a:xfrm>
        <a:prstGeom prst="ellipse">
          <a:avLst/>
        </a:prstGeom>
        <a:blipFill>
          <a:blip xmlns:r="http://schemas.openxmlformats.org/officeDocument/2006/relationships" r:embed="rId16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4F582-1906-CF46-86EA-FCAF3B2824D2}">
      <dsp:nvSpPr>
        <dsp:cNvPr id="0" name=""/>
        <dsp:cNvSpPr/>
      </dsp:nvSpPr>
      <dsp:spPr>
        <a:xfrm>
          <a:off x="7563559" y="3224788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</a:rPr>
            <a:t>Assistant (casual)</a:t>
          </a:r>
        </a:p>
      </dsp:txBody>
      <dsp:txXfrm>
        <a:off x="7563559" y="3224788"/>
        <a:ext cx="560039" cy="373359"/>
      </dsp:txXfrm>
    </dsp:sp>
    <dsp:sp modelId="{EEEF00F0-A206-8D4C-A771-4B441942A5A7}">
      <dsp:nvSpPr>
        <dsp:cNvPr id="0" name=""/>
        <dsp:cNvSpPr/>
      </dsp:nvSpPr>
      <dsp:spPr>
        <a:xfrm>
          <a:off x="7190200" y="1752819"/>
          <a:ext cx="373359" cy="373359"/>
        </a:xfrm>
        <a:prstGeom prst="ellipse">
          <a:avLst/>
        </a:prstGeom>
        <a:blipFill>
          <a:blip xmlns:r="http://schemas.openxmlformats.org/officeDocument/2006/relationships" r:embed="rId17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04EF3-7F33-F146-82D7-CBE8B8CFEA76}">
      <dsp:nvSpPr>
        <dsp:cNvPr id="0" name=""/>
        <dsp:cNvSpPr/>
      </dsp:nvSpPr>
      <dsp:spPr>
        <a:xfrm>
          <a:off x="7563559" y="1751886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chemeClr val="bg1"/>
              </a:solidFill>
              <a:latin typeface="Arial Rounded MT Bold" panose="020F0704030504030204" pitchFamily="34" charset="77"/>
            </a:rPr>
            <a:t>Site Management</a:t>
          </a:r>
        </a:p>
      </dsp:txBody>
      <dsp:txXfrm>
        <a:off x="7563559" y="1751886"/>
        <a:ext cx="560039" cy="373359"/>
      </dsp:txXfrm>
    </dsp:sp>
    <dsp:sp modelId="{E17F3583-B454-4E4D-95FD-CFAF3DA3F451}">
      <dsp:nvSpPr>
        <dsp:cNvPr id="0" name=""/>
        <dsp:cNvSpPr/>
      </dsp:nvSpPr>
      <dsp:spPr>
        <a:xfrm>
          <a:off x="6676831" y="2243787"/>
          <a:ext cx="373359" cy="373359"/>
        </a:xfrm>
        <a:prstGeom prst="ellipse">
          <a:avLst/>
        </a:prstGeom>
        <a:blipFill>
          <a:blip xmlns:r="http://schemas.openxmlformats.org/officeDocument/2006/relationships" r:embed="rId18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01E85-D774-D942-AC56-661ADB9F9250}">
      <dsp:nvSpPr>
        <dsp:cNvPr id="0" name=""/>
        <dsp:cNvSpPr/>
      </dsp:nvSpPr>
      <dsp:spPr>
        <a:xfrm>
          <a:off x="7050190" y="2242853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chemeClr val="bg1"/>
              </a:solidFill>
              <a:latin typeface="Arial Rounded MT Bold" panose="020F0704030504030204" pitchFamily="34" charset="77"/>
            </a:rPr>
            <a:t>Southern Office Server</a:t>
          </a:r>
        </a:p>
      </dsp:txBody>
      <dsp:txXfrm>
        <a:off x="7050190" y="2242853"/>
        <a:ext cx="560039" cy="373359"/>
      </dsp:txXfrm>
    </dsp:sp>
    <dsp:sp modelId="{BDA23005-16F9-BC4A-A763-4F70484DA94C}">
      <dsp:nvSpPr>
        <dsp:cNvPr id="0" name=""/>
        <dsp:cNvSpPr/>
      </dsp:nvSpPr>
      <dsp:spPr>
        <a:xfrm>
          <a:off x="7703569" y="2243787"/>
          <a:ext cx="373359" cy="373359"/>
        </a:xfrm>
        <a:prstGeom prst="ellipse">
          <a:avLst/>
        </a:prstGeom>
        <a:blipFill>
          <a:blip xmlns:r="http://schemas.openxmlformats.org/officeDocument/2006/relationships" r:embed="rId19"/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2A596-8CCE-7743-B705-187A27EE5E79}">
      <dsp:nvSpPr>
        <dsp:cNvPr id="0" name=""/>
        <dsp:cNvSpPr/>
      </dsp:nvSpPr>
      <dsp:spPr>
        <a:xfrm>
          <a:off x="8076928" y="2242853"/>
          <a:ext cx="560039" cy="373359"/>
        </a:xfrm>
        <a:prstGeom prst="rect">
          <a:avLst/>
        </a:prstGeom>
        <a:noFill/>
        <a:ln>
          <a:noFill/>
        </a:ln>
        <a:effectLst>
          <a:outerShdw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>
              <a:solidFill>
                <a:schemeClr val="bg1"/>
              </a:solidFill>
              <a:latin typeface="Arial Rounded MT Bold" panose="020F0704030504030204" pitchFamily="34" charset="77"/>
            </a:rPr>
            <a:t>City Office Server</a:t>
          </a:r>
        </a:p>
      </dsp:txBody>
      <dsp:txXfrm>
        <a:off x="8076928" y="2242853"/>
        <a:ext cx="560039" cy="37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998-D158-604D-8D4D-EF9F1775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252F6-303A-C6E7-6C3B-76DA79DCF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202FA-DED1-FEC5-7D80-B841634C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3B017-29BC-AB12-2871-73585057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CE5F7-8D71-B0E4-B8B2-5AE5EEA4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0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4F00-0D4B-0FFE-B22F-E58047C2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ACD7D-EA31-1E15-E931-143183DAC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C137B-9BF4-04F1-3345-50669D41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1E0CA-DF8D-7144-F68B-F52D9914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DA312-5FAC-8E59-247F-0A38FD6B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79967-C93D-515B-4EF7-3CBA62608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6277B-0C90-D551-A424-A1FA45432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F14F6-08FF-CA49-B123-3B81421B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3FAC-AF84-43CB-1D49-5AEC4B3C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472C-8EF0-CDEC-3132-66294452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0AF4-C891-B82B-2393-849EBD0A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D621-83A3-E6B4-2FCD-02B0A6E0B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E17DC-E3E3-BC1D-B9AA-308D203F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7D09-E90F-B11B-0BC0-435618CB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70F62-FD22-80AC-0331-6E2BD637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1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8C42-0C79-AC32-7DFD-5DF24D24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C51E9-51AA-F1A0-6208-9A8DF6BE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C40A8-D7DC-2C3C-006E-44897200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FA474-CC33-BA2A-FC60-F523BC0C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835C7-5FB3-EAE4-68D7-AB7481B9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6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F5239-2568-F030-D402-07956FC0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AA514-49D3-AA9A-06DD-B8F824EB4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67909-4338-D08C-3021-547119862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E23CA-B538-C504-82A0-43B4970B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0F157-3596-76C7-1F17-05DCF8CD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4EAE8-E047-724A-3D29-9007BE61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5835-C184-0C9C-A887-ED343224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B5BFB-1AD5-8A31-0993-07DFB7CF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24565-103B-8B8A-82D7-32232B51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4825F-B17C-D393-CE1A-B36501924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014C1-D8B3-E2EB-0EE3-44CF58DEB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A2E1B-A58F-2AAE-4BFD-F244B28F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8DCD6-EB39-DAFF-9887-B28AA468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13F82-8437-4122-69B6-1794D35E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3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F429-A348-6DC6-03BB-5C2969FD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926DA-518D-AE78-A54B-F4BB2E6B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A384A-AD22-A45E-7635-01E8A174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8002E-2F51-09C5-6575-A0A6730D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B32D2-4999-91A8-8E9C-5D02F23B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290C9-0611-4622-888A-A0BE3D46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CF5D3-C3BD-EFC8-3478-D3C0F8AD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4332-D120-691A-A0DB-DB0FFB41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6FA78-A900-E86A-4D0D-0B29AFBA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46592-56C4-F960-D603-0394906E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A536A-0102-65C7-1E1C-077D24B4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0028F-B096-D5F4-CCA8-5551B838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EDA1C-7206-559C-64FE-94ECDA1F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8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7822-B925-C4BE-99A9-4B823ADD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28A52-B5B2-1E1C-FDDB-106BE207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2B1C7-CB53-D5C6-E1F2-736D816F8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19F8A-B336-FC70-4C92-C1C8F5EE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B62E4-9BDA-B307-B6AE-F682277D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73EC7-9264-CC11-2157-61B7EDB1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1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5F83F-8015-914A-EAD9-E4DAFE953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DE7D-DDA4-0205-C182-17ED0FA66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42FFF-33E9-379C-D5C2-1E0AE578D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4493-8B9E-4B4E-A51B-3F29C07FFE51}" type="datetimeFigureOut">
              <a:rPr lang="en-US" smtClean="0"/>
              <a:t>7/15/23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C7A1F-8AFE-0ECD-E198-7C85D57AB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5AF63-59B9-5B3D-C3B1-C7563382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1EEF-94C9-A547-87A5-2B03FA280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mailto:davidgicloud@icloud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diagramQuickStyle" Target="../diagrams/quickStyle1.xml"/><Relationship Id="rId21" Type="http://schemas.openxmlformats.org/officeDocument/2006/relationships/image" Target="../media/image18.png"/><Relationship Id="rId34" Type="http://schemas.openxmlformats.org/officeDocument/2006/relationships/hyperlink" Target="mailto:davidgicloud@icloud.com?subject=FROM%20THE%20FLIP%20CARD%20POWERPOINT%20SOLUTION" TargetMode="External"/><Relationship Id="rId42" Type="http://schemas.openxmlformats.org/officeDocument/2006/relationships/hyperlink" Target="https://creativecommons.org/licenses/by/4.0/" TargetMode="External"/><Relationship Id="rId7" Type="http://schemas.openxmlformats.org/officeDocument/2006/relationships/image" Target="../media/image4.svg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41" Type="http://schemas.microsoft.com/office/2007/relationships/diagramDrawing" Target="../diagrams/drawing1.xml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37" Type="http://schemas.openxmlformats.org/officeDocument/2006/relationships/diagramData" Target="../diagrams/data1.xml"/><Relationship Id="rId40" Type="http://schemas.openxmlformats.org/officeDocument/2006/relationships/diagramColors" Target="../diagrams/colors1.xml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hyperlink" Target="http://cafeguitarist.com.au/indexentreprenerdship.html" TargetMode="External"/><Relationship Id="rId44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hyperlink" Target="mailto:davidgicloud@icloud.com?subject=PPT%20FLIPCARD%20SOFTWARE%20ENQUIRY:%20FROM%20FILE%20LINK" TargetMode="External"/><Relationship Id="rId43" Type="http://schemas.openxmlformats.org/officeDocument/2006/relationships/image" Target="../media/image1.png"/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29.svg"/><Relationship Id="rId38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"/>
                <a:lumOff val="95000"/>
              </a:schemeClr>
            </a:gs>
            <a:gs pos="0">
              <a:srgbClr val="0070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>
            <a:extLst>
              <a:ext uri="{FF2B5EF4-FFF2-40B4-BE49-F238E27FC236}">
                <a16:creationId xmlns:a16="http://schemas.microsoft.com/office/drawing/2014/main" id="{CCD29D99-B9C3-B9DC-7B80-4AAE73915C10}"/>
              </a:ext>
            </a:extLst>
          </p:cNvPr>
          <p:cNvSpPr/>
          <p:nvPr/>
        </p:nvSpPr>
        <p:spPr>
          <a:xfrm>
            <a:off x="856034" y="716659"/>
            <a:ext cx="10642059" cy="4025575"/>
          </a:xfrm>
          <a:prstGeom prst="rightArrow">
            <a:avLst/>
          </a:prstGeom>
          <a:solidFill>
            <a:srgbClr val="FF0000"/>
          </a:solidFill>
          <a:effectLst>
            <a:outerShdw blurRad="50800" dist="50800" dir="2700000" algn="ctr" rotWithShape="0">
              <a:srgbClr val="FF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effectLst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  <a:latin typeface="Arial Rounded MT Bold" panose="020F0704030504030204" pitchFamily="34" charset="77"/>
              </a:rPr>
              <a:t>CLICK TO NEXT SLIDE</a:t>
            </a:r>
          </a:p>
          <a:p>
            <a:pPr algn="ctr"/>
            <a:r>
              <a:rPr lang="en-US" sz="4000" b="1">
                <a:effectLst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  <a:latin typeface="Arial Rounded MT Bold" panose="020F0704030504030204" pitchFamily="34" charset="77"/>
              </a:rPr>
              <a:t>TO REFRESH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8E7A51-10C5-8972-913A-9BBE52B2E618}"/>
              </a:ext>
            </a:extLst>
          </p:cNvPr>
          <p:cNvSpPr txBox="1"/>
          <p:nvPr/>
        </p:nvSpPr>
        <p:spPr>
          <a:xfrm>
            <a:off x="1945531" y="4202349"/>
            <a:ext cx="7062281" cy="1938992"/>
          </a:xfrm>
          <a:prstGeom prst="rect">
            <a:avLst/>
          </a:prstGeom>
          <a:noFill/>
          <a:effectLst>
            <a:outerShdw blurRad="50800" dist="38100" dir="2700000" algn="ctr" rotWithShape="0">
              <a:schemeClr val="accent1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IF YOU WANT A CUSTOMISED VERSION OF THIS FILE YOU WILL HAVE TO HIRE THIS GUY FOR $35 AN HOUR IN A LOCAL (NORTHERN ACT – GUNGAHLIN) FEDERAL PUBLIC SERVICE POSITION PART TIME &lt;= 21 HOURS PER WEEK … </a:t>
            </a:r>
            <a:r>
              <a:rPr lang="en-US" sz="24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NOW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EFA41E0D-252C-7B89-8C04-85B9C9EC1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493" y="6377725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01 RECORDING">
            <a:hlinkClick r:id="" action="ppaction://media"/>
            <a:extLst>
              <a:ext uri="{FF2B5EF4-FFF2-40B4-BE49-F238E27FC236}">
                <a16:creationId xmlns:a16="http://schemas.microsoft.com/office/drawing/2014/main" id="{9F7023EF-194B-3327-799B-14D939DE4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834" y="906224"/>
            <a:ext cx="173623" cy="173623"/>
          </a:xfrm>
          <a:prstGeom prst="rect">
            <a:avLst/>
          </a:prstGeom>
        </p:spPr>
      </p:pic>
      <p:grpSp>
        <p:nvGrpSpPr>
          <p:cNvPr id="180" name="Org Lines">
            <a:extLst>
              <a:ext uri="{FF2B5EF4-FFF2-40B4-BE49-F238E27FC236}">
                <a16:creationId xmlns:a16="http://schemas.microsoft.com/office/drawing/2014/main" id="{4CCF8596-3C93-B43F-C08F-33FE72FF0DD7}"/>
              </a:ext>
            </a:extLst>
          </p:cNvPr>
          <p:cNvGrpSpPr/>
          <p:nvPr/>
        </p:nvGrpSpPr>
        <p:grpSpPr>
          <a:xfrm>
            <a:off x="911682" y="994518"/>
            <a:ext cx="10306424" cy="4586210"/>
            <a:chOff x="911682" y="994518"/>
            <a:chExt cx="10306424" cy="45862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F61274-871B-1C34-5584-5A691E7338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6295" y="1110031"/>
              <a:ext cx="1402510" cy="1279553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9EA184-F53B-CA12-F924-5F0722509A2C}"/>
                </a:ext>
              </a:extLst>
            </p:cNvPr>
            <p:cNvCxnSpPr>
              <a:cxnSpLocks/>
              <a:endCxn id="18" idx="3"/>
            </p:cNvCxnSpPr>
            <p:nvPr/>
          </p:nvCxnSpPr>
          <p:spPr>
            <a:xfrm flipH="1" flipV="1">
              <a:off x="976295" y="1966924"/>
              <a:ext cx="1032411" cy="806640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8F46A4-62A3-4E4C-B720-15D936C94A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1682" y="2949647"/>
              <a:ext cx="2005386" cy="30715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3C5CA5-2649-CDA9-E294-64E630D6FF91}"/>
                </a:ext>
              </a:extLst>
            </p:cNvPr>
            <p:cNvCxnSpPr>
              <a:cxnSpLocks/>
              <a:endCxn id="110" idx="3"/>
            </p:cNvCxnSpPr>
            <p:nvPr/>
          </p:nvCxnSpPr>
          <p:spPr>
            <a:xfrm flipH="1">
              <a:off x="976295" y="3412805"/>
              <a:ext cx="1505677" cy="490287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7CAD36A-1139-75A2-5B56-0A5646C6E0C9}"/>
                </a:ext>
              </a:extLst>
            </p:cNvPr>
            <p:cNvCxnSpPr>
              <a:cxnSpLocks/>
              <a:endCxn id="116" idx="3"/>
            </p:cNvCxnSpPr>
            <p:nvPr/>
          </p:nvCxnSpPr>
          <p:spPr>
            <a:xfrm flipH="1">
              <a:off x="976295" y="3439393"/>
              <a:ext cx="2460283" cy="1431782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C36BDC1-1BE8-E4CC-D61D-B82DF54337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6306" y="2909858"/>
              <a:ext cx="1779174" cy="2670870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BF76C40-6559-B83D-D9D1-9A99AD97E693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 flipH="1">
              <a:off x="3012800" y="3429000"/>
              <a:ext cx="1510990" cy="2151728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12ACDC9-9EF6-58A0-697F-E7824A37E61F}"/>
                </a:ext>
              </a:extLst>
            </p:cNvPr>
            <p:cNvCxnSpPr>
              <a:cxnSpLocks/>
              <a:endCxn id="87" idx="0"/>
            </p:cNvCxnSpPr>
            <p:nvPr/>
          </p:nvCxnSpPr>
          <p:spPr>
            <a:xfrm flipH="1">
              <a:off x="3889795" y="1841127"/>
              <a:ext cx="1908542" cy="3739601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8A70D3D-A113-1732-9B48-724AFF87E2E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4766790" y="2389584"/>
              <a:ext cx="1055644" cy="3191144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F3F065C-6FAC-C632-8988-4CC292EA0876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5609910" y="3439393"/>
              <a:ext cx="33875" cy="2141335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E0F0FED-B5AB-0FF1-A380-AA1C1DD79C2B}"/>
                </a:ext>
              </a:extLst>
            </p:cNvPr>
            <p:cNvCxnSpPr>
              <a:cxnSpLocks/>
              <a:endCxn id="86" idx="0"/>
            </p:cNvCxnSpPr>
            <p:nvPr/>
          </p:nvCxnSpPr>
          <p:spPr>
            <a:xfrm>
              <a:off x="6135879" y="3985156"/>
              <a:ext cx="384901" cy="1595572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8B88BC6-3C8A-5D85-2585-DB012C66645E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>
              <a:off x="6627450" y="3429000"/>
              <a:ext cx="770325" cy="2151728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649B725-3E33-B2A0-B7A2-4948D8E278BF}"/>
                </a:ext>
              </a:extLst>
            </p:cNvPr>
            <p:cNvCxnSpPr>
              <a:cxnSpLocks/>
              <a:endCxn id="81" idx="0"/>
            </p:cNvCxnSpPr>
            <p:nvPr/>
          </p:nvCxnSpPr>
          <p:spPr>
            <a:xfrm>
              <a:off x="7142528" y="3898723"/>
              <a:ext cx="1132242" cy="1682005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CFDC4DD-2666-2AF7-123E-409CCBA06728}"/>
                </a:ext>
              </a:extLst>
            </p:cNvPr>
            <p:cNvCxnSpPr>
              <a:cxnSpLocks/>
              <a:endCxn id="66" idx="0"/>
            </p:cNvCxnSpPr>
            <p:nvPr/>
          </p:nvCxnSpPr>
          <p:spPr>
            <a:xfrm>
              <a:off x="8195266" y="3898723"/>
              <a:ext cx="956499" cy="1682005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A88B96E-FDAF-C1B5-E76E-AAC45A1EEBB9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9235077" y="3898723"/>
              <a:ext cx="793679" cy="1682005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96ADA2A-4BE8-6FA3-1D08-7852BAA6D045}"/>
                </a:ext>
              </a:extLst>
            </p:cNvPr>
            <p:cNvCxnSpPr>
              <a:cxnSpLocks/>
              <a:endCxn id="171" idx="1"/>
            </p:cNvCxnSpPr>
            <p:nvPr/>
          </p:nvCxnSpPr>
          <p:spPr>
            <a:xfrm>
              <a:off x="8778381" y="3439393"/>
              <a:ext cx="2439725" cy="1431782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8D6DF04-AF34-7AAB-0DBE-BC6D554C5ADA}"/>
                </a:ext>
              </a:extLst>
            </p:cNvPr>
            <p:cNvCxnSpPr>
              <a:cxnSpLocks/>
              <a:endCxn id="165" idx="1"/>
            </p:cNvCxnSpPr>
            <p:nvPr/>
          </p:nvCxnSpPr>
          <p:spPr>
            <a:xfrm>
              <a:off x="8592402" y="2881454"/>
              <a:ext cx="2625704" cy="1020556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35D1300-7F40-2B1F-9B4D-11A4E6CD8495}"/>
                </a:ext>
              </a:extLst>
            </p:cNvPr>
            <p:cNvCxnSpPr>
              <a:cxnSpLocks/>
              <a:endCxn id="145" idx="1"/>
            </p:cNvCxnSpPr>
            <p:nvPr/>
          </p:nvCxnSpPr>
          <p:spPr>
            <a:xfrm>
              <a:off x="7721971" y="2881454"/>
              <a:ext cx="3470397" cy="51392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D729E4D-DC7A-DB25-3963-D0F588059B8F}"/>
                </a:ext>
              </a:extLst>
            </p:cNvPr>
            <p:cNvCxnSpPr>
              <a:cxnSpLocks/>
              <a:endCxn id="125" idx="1"/>
            </p:cNvCxnSpPr>
            <p:nvPr/>
          </p:nvCxnSpPr>
          <p:spPr>
            <a:xfrm flipV="1">
              <a:off x="9806761" y="1963682"/>
              <a:ext cx="1411345" cy="917772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27FFE5D5-4C2A-9B7E-1FB0-02B347F2FF16}"/>
                </a:ext>
              </a:extLst>
            </p:cNvPr>
            <p:cNvCxnSpPr>
              <a:cxnSpLocks/>
              <a:endCxn id="146" idx="1"/>
            </p:cNvCxnSpPr>
            <p:nvPr/>
          </p:nvCxnSpPr>
          <p:spPr>
            <a:xfrm flipV="1">
              <a:off x="9262266" y="994518"/>
              <a:ext cx="1955840" cy="1395066"/>
            </a:xfrm>
            <a:prstGeom prst="line">
              <a:avLst/>
            </a:prstGeom>
            <a:ln w="2222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" name="L01 btn see" descr="Eye with solid fill">
            <a:extLst>
              <a:ext uri="{FF2B5EF4-FFF2-40B4-BE49-F238E27FC236}">
                <a16:creationId xmlns:a16="http://schemas.microsoft.com/office/drawing/2014/main" id="{922939E8-6FA0-9047-38A2-33B2F1BE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6076" y="1114821"/>
            <a:ext cx="237600" cy="237600"/>
          </a:xfrm>
          <a:prstGeom prst="rect">
            <a:avLst/>
          </a:prstGeom>
        </p:spPr>
      </p:pic>
      <p:pic>
        <p:nvPicPr>
          <p:cNvPr id="141" name="L01 btn hear" descr="Sound Medium with solid fill">
            <a:extLst>
              <a:ext uri="{FF2B5EF4-FFF2-40B4-BE49-F238E27FC236}">
                <a16:creationId xmlns:a16="http://schemas.microsoft.com/office/drawing/2014/main" id="{385CB353-09F3-EBEF-07AF-36A12001C7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6076" y="876753"/>
            <a:ext cx="237600" cy="237600"/>
          </a:xfrm>
          <a:prstGeom prst="rect">
            <a:avLst/>
          </a:prstGeom>
        </p:spPr>
      </p:pic>
      <p:pic>
        <p:nvPicPr>
          <p:cNvPr id="142" name="L01_btn_plc" descr="L01 BTN ORG">
            <a:extLst>
              <a:ext uri="{FF2B5EF4-FFF2-40B4-BE49-F238E27FC236}">
                <a16:creationId xmlns:a16="http://schemas.microsoft.com/office/drawing/2014/main" id="{4D93DAD6-6612-9DA8-DE2D-E8F85256A7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6076" y="638685"/>
            <a:ext cx="237600" cy="237600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BFB0879-B7C8-E5DC-B532-41038FF89C17}"/>
              </a:ext>
            </a:extLst>
          </p:cNvPr>
          <p:cNvGrpSpPr/>
          <p:nvPr/>
        </p:nvGrpSpPr>
        <p:grpSpPr>
          <a:xfrm>
            <a:off x="11755511" y="634363"/>
            <a:ext cx="237600" cy="713736"/>
            <a:chOff x="3035592" y="2272096"/>
            <a:chExt cx="237600" cy="713736"/>
          </a:xfrm>
        </p:grpSpPr>
        <p:pic>
          <p:nvPicPr>
            <p:cNvPr id="150" name="Graphic 149" descr="Eye with solid fill">
              <a:extLst>
                <a:ext uri="{FF2B5EF4-FFF2-40B4-BE49-F238E27FC236}">
                  <a16:creationId xmlns:a16="http://schemas.microsoft.com/office/drawing/2014/main" id="{B292B8C6-110B-ED39-CA7A-02836C433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592" y="2748232"/>
              <a:ext cx="237600" cy="237600"/>
            </a:xfrm>
            <a:prstGeom prst="rect">
              <a:avLst/>
            </a:prstGeom>
          </p:spPr>
        </p:pic>
        <p:pic>
          <p:nvPicPr>
            <p:cNvPr id="151" name="Graphic 150" descr="Sound Medium with solid fill">
              <a:extLst>
                <a:ext uri="{FF2B5EF4-FFF2-40B4-BE49-F238E27FC236}">
                  <a16:creationId xmlns:a16="http://schemas.microsoft.com/office/drawing/2014/main" id="{ADCF444F-3D5A-6108-F015-9EB3F4205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35592" y="2510164"/>
              <a:ext cx="237600" cy="237600"/>
            </a:xfrm>
            <a:prstGeom prst="rect">
              <a:avLst/>
            </a:prstGeom>
          </p:spPr>
        </p:pic>
        <p:pic>
          <p:nvPicPr>
            <p:cNvPr id="152" name="Graphic 151" descr="Checkbox Crossed with solid fill">
              <a:extLst>
                <a:ext uri="{FF2B5EF4-FFF2-40B4-BE49-F238E27FC236}">
                  <a16:creationId xmlns:a16="http://schemas.microsoft.com/office/drawing/2014/main" id="{B3246D66-3ED2-C161-C68F-FE06EEDD9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35592" y="2272096"/>
              <a:ext cx="237600" cy="237600"/>
            </a:xfrm>
            <a:prstGeom prst="rect">
              <a:avLst/>
            </a:prstGeom>
          </p:spPr>
        </p:pic>
      </p:grp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0513A363-08C5-2F49-D030-9CA6F767D1FB}"/>
              </a:ext>
            </a:extLst>
          </p:cNvPr>
          <p:cNvSpPr/>
          <p:nvPr/>
        </p:nvSpPr>
        <p:spPr>
          <a:xfrm>
            <a:off x="11218106" y="598518"/>
            <a:ext cx="486000" cy="792000"/>
          </a:xfrm>
          <a:prstGeom prst="roundRect">
            <a:avLst/>
          </a:prstGeom>
          <a:blipFill dpi="0" rotWithShape="1">
            <a:blip r:embed="rId12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sp>
        <p:nvSpPr>
          <p:cNvPr id="6" name="FLIP CARD">
            <a:extLst>
              <a:ext uri="{FF2B5EF4-FFF2-40B4-BE49-F238E27FC236}">
                <a16:creationId xmlns:a16="http://schemas.microsoft.com/office/drawing/2014/main" id="{AAD5B499-B204-91D8-5050-FCBD512F1A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85452" y="5577466"/>
            <a:ext cx="1507659" cy="1138142"/>
          </a:xfrm>
          <a:prstGeom prst="rect">
            <a:avLst/>
          </a:prstGeom>
          <a:noFill/>
          <a:ln>
            <a:noFill/>
            <a:prstDash/>
          </a:ln>
          <a:effectLst>
            <a:outerShdw dist="38100" dir="2700000" algn="ctr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2060"/>
                    </a:gs>
                  </a:gsLst>
                  <a:lin ang="2700000" scaled="1"/>
                  <a:tileRect/>
                </a:gradFill>
                <a:effectLst>
                  <a:outerShdw blurRad="50800" dist="50800" dir="2700000" algn="ctr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Arial Rounded MT Bold" panose="020F0704030504030204" pitchFamily="34" charset="77"/>
                <a:ea typeface="+mj-ea"/>
                <a:cs typeface="+mj-cs"/>
              </a:rPr>
              <a:t>FLIP CARD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93BD81D-2F94-F9CC-0A27-C1A723826F7F}"/>
              </a:ext>
            </a:extLst>
          </p:cNvPr>
          <p:cNvGrpSpPr/>
          <p:nvPr/>
        </p:nvGrpSpPr>
        <p:grpSpPr>
          <a:xfrm>
            <a:off x="206076" y="1606769"/>
            <a:ext cx="237600" cy="713736"/>
            <a:chOff x="3035592" y="2272096"/>
            <a:chExt cx="237600" cy="713736"/>
          </a:xfrm>
        </p:grpSpPr>
        <p:pic>
          <p:nvPicPr>
            <p:cNvPr id="121" name="Graphic 120" descr="Eye with solid fill">
              <a:extLst>
                <a:ext uri="{FF2B5EF4-FFF2-40B4-BE49-F238E27FC236}">
                  <a16:creationId xmlns:a16="http://schemas.microsoft.com/office/drawing/2014/main" id="{81F22360-37A7-0DDB-CAD4-EE43823C4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592" y="2748232"/>
              <a:ext cx="237600" cy="237600"/>
            </a:xfrm>
            <a:prstGeom prst="rect">
              <a:avLst/>
            </a:prstGeom>
          </p:spPr>
        </p:pic>
        <p:pic>
          <p:nvPicPr>
            <p:cNvPr id="122" name="Graphic 121" descr="Sound Medium with solid fill">
              <a:extLst>
                <a:ext uri="{FF2B5EF4-FFF2-40B4-BE49-F238E27FC236}">
                  <a16:creationId xmlns:a16="http://schemas.microsoft.com/office/drawing/2014/main" id="{05F73B8B-CBC1-5BBF-41EA-07B8840C3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35592" y="2510164"/>
              <a:ext cx="237600" cy="237600"/>
            </a:xfrm>
            <a:prstGeom prst="rect">
              <a:avLst/>
            </a:prstGeom>
          </p:spPr>
        </p:pic>
        <p:pic>
          <p:nvPicPr>
            <p:cNvPr id="123" name="Graphic 122" descr="Checkbox Crossed with solid fill">
              <a:extLst>
                <a:ext uri="{FF2B5EF4-FFF2-40B4-BE49-F238E27FC236}">
                  <a16:creationId xmlns:a16="http://schemas.microsoft.com/office/drawing/2014/main" id="{A3A68877-55E5-DDED-E2E3-241E36EBA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35592" y="2272096"/>
              <a:ext cx="237600" cy="237600"/>
            </a:xfrm>
            <a:prstGeom prst="rect">
              <a:avLst/>
            </a:prstGeom>
          </p:spPr>
        </p:pic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8AD8756-9289-9AF9-A29E-2DD0F1005BC3}"/>
              </a:ext>
            </a:extLst>
          </p:cNvPr>
          <p:cNvSpPr/>
          <p:nvPr/>
        </p:nvSpPr>
        <p:spPr>
          <a:xfrm>
            <a:off x="490295" y="1570924"/>
            <a:ext cx="486000" cy="792000"/>
          </a:xfrm>
          <a:prstGeom prst="roundRect">
            <a:avLst/>
          </a:prstGeom>
          <a:blipFill dpi="0" rotWithShape="1">
            <a:blip r:embed="rId13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sp>
        <p:nvSpPr>
          <p:cNvPr id="145" name="FLIP trigger TL" descr="This is the flip (trigger) button which displays the 'flip' (all) details (including mep photo and audio clues) of the person in this position.">
            <a:extLst>
              <a:ext uri="{FF2B5EF4-FFF2-40B4-BE49-F238E27FC236}">
                <a16:creationId xmlns:a16="http://schemas.microsoft.com/office/drawing/2014/main" id="{1E955207-7B0A-C04B-980A-BA5F30986C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192368" y="2536846"/>
            <a:ext cx="486000" cy="792000"/>
          </a:xfrm>
          <a:prstGeom prst="roundRect">
            <a:avLst>
              <a:gd name="adj" fmla="val 26570"/>
            </a:avLst>
          </a:prstGeom>
          <a:blipFill dpi="0" rotWithShape="1">
            <a:blip r:embed="rId14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16x9 PTRT DUDE(TTE)</a:t>
            </a:r>
          </a:p>
        </p:txBody>
      </p:sp>
      <p:pic>
        <p:nvPicPr>
          <p:cNvPr id="13" name="PHOTO trigger ML" descr="Eye with solid fill">
            <a:extLst>
              <a:ext uri="{FF2B5EF4-FFF2-40B4-BE49-F238E27FC236}">
                <a16:creationId xmlns:a16="http://schemas.microsoft.com/office/drawing/2014/main" id="{D7D77F7F-1A2D-606D-A6E7-2DCFEA8C87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26955" y="3080354"/>
            <a:ext cx="237600" cy="237600"/>
          </a:xfrm>
          <a:prstGeom prst="rect">
            <a:avLst/>
          </a:prstGeom>
        </p:spPr>
      </p:pic>
      <p:pic>
        <p:nvPicPr>
          <p:cNvPr id="14" name="AUDIO trigger ML" descr="Sound Medium with solid fill">
            <a:extLst>
              <a:ext uri="{FF2B5EF4-FFF2-40B4-BE49-F238E27FC236}">
                <a16:creationId xmlns:a16="http://schemas.microsoft.com/office/drawing/2014/main" id="{9A263B9E-531B-975B-BAD6-A24BA73D5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42981" y="2832212"/>
            <a:ext cx="237600" cy="237600"/>
          </a:xfrm>
          <a:prstGeom prst="rect">
            <a:avLst/>
          </a:prstGeom>
        </p:spPr>
      </p:pic>
      <p:pic>
        <p:nvPicPr>
          <p:cNvPr id="15" name="PLACE trigger ML" descr="Checkbox Crossed with solid fill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EC4C66D-B744-6E59-778A-791259ADC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3424" y="2584070"/>
            <a:ext cx="237600" cy="237600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50AE91F-5D93-70C1-6524-46AA71A8642E}"/>
              </a:ext>
            </a:extLst>
          </p:cNvPr>
          <p:cNvGrpSpPr/>
          <p:nvPr/>
        </p:nvGrpSpPr>
        <p:grpSpPr>
          <a:xfrm>
            <a:off x="8810970" y="6423144"/>
            <a:ext cx="664991" cy="237600"/>
            <a:chOff x="8793417" y="6468864"/>
            <a:chExt cx="664991" cy="237600"/>
          </a:xfrm>
        </p:grpSpPr>
        <p:pic>
          <p:nvPicPr>
            <p:cNvPr id="63" name="PHOTO trigger TL" descr="Eye with solid fill">
              <a:extLst>
                <a:ext uri="{FF2B5EF4-FFF2-40B4-BE49-F238E27FC236}">
                  <a16:creationId xmlns:a16="http://schemas.microsoft.com/office/drawing/2014/main" id="{9702E850-80C7-4D0C-7B9C-CD54D2FE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20808" y="6468864"/>
              <a:ext cx="237600" cy="237600"/>
            </a:xfrm>
            <a:prstGeom prst="rect">
              <a:avLst/>
            </a:prstGeom>
          </p:spPr>
        </p:pic>
        <p:pic>
          <p:nvPicPr>
            <p:cNvPr id="64" name="AUDIO trigger TL" descr="Sound Medium with solid fill">
              <a:extLst>
                <a:ext uri="{FF2B5EF4-FFF2-40B4-BE49-F238E27FC236}">
                  <a16:creationId xmlns:a16="http://schemas.microsoft.com/office/drawing/2014/main" id="{8816471D-CC5A-F773-A076-DC9B7FD47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07113" y="6468864"/>
              <a:ext cx="237600" cy="237600"/>
            </a:xfrm>
            <a:prstGeom prst="rect">
              <a:avLst/>
            </a:prstGeom>
          </p:spPr>
        </p:pic>
        <p:pic>
          <p:nvPicPr>
            <p:cNvPr id="65" name="PLACE trigger TL" descr="Checkbox Crossed with solid fill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8070F34-3625-27AE-FCA9-B204C150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93417" y="6468864"/>
              <a:ext cx="237600" cy="237600"/>
            </a:xfrm>
            <a:prstGeom prst="rect">
              <a:avLst/>
            </a:prstGeom>
          </p:spPr>
        </p:pic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8A0A948-3862-A164-AA0C-0394A6D906BA}"/>
              </a:ext>
            </a:extLst>
          </p:cNvPr>
          <p:cNvSpPr/>
          <p:nvPr/>
        </p:nvSpPr>
        <p:spPr>
          <a:xfrm>
            <a:off x="8908765" y="5580728"/>
            <a:ext cx="486000" cy="792000"/>
          </a:xfrm>
          <a:prstGeom prst="roundRect">
            <a:avLst/>
          </a:prstGeom>
          <a:blipFill dpi="0" rotWithShape="1">
            <a:blip r:embed="rId15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686F7A4-E544-0433-2A35-D6AF31F0286C}"/>
              </a:ext>
            </a:extLst>
          </p:cNvPr>
          <p:cNvGrpSpPr/>
          <p:nvPr/>
        </p:nvGrpSpPr>
        <p:grpSpPr>
          <a:xfrm>
            <a:off x="7056980" y="6423144"/>
            <a:ext cx="664991" cy="237600"/>
            <a:chOff x="6961126" y="6468864"/>
            <a:chExt cx="664991" cy="237600"/>
          </a:xfrm>
        </p:grpSpPr>
        <p:pic>
          <p:nvPicPr>
            <p:cNvPr id="68" name="PHOTO trigger TL" descr="Eye with solid fill">
              <a:extLst>
                <a:ext uri="{FF2B5EF4-FFF2-40B4-BE49-F238E27FC236}">
                  <a16:creationId xmlns:a16="http://schemas.microsoft.com/office/drawing/2014/main" id="{EF4DF8A1-8D23-4336-8814-9B3C458B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88517" y="6468864"/>
              <a:ext cx="237600" cy="237600"/>
            </a:xfrm>
            <a:prstGeom prst="rect">
              <a:avLst/>
            </a:prstGeom>
          </p:spPr>
        </p:pic>
        <p:pic>
          <p:nvPicPr>
            <p:cNvPr id="69" name="AUDIO trigger TL" descr="Sound Medium with solid fill">
              <a:extLst>
                <a:ext uri="{FF2B5EF4-FFF2-40B4-BE49-F238E27FC236}">
                  <a16:creationId xmlns:a16="http://schemas.microsoft.com/office/drawing/2014/main" id="{95D00803-654F-6A8C-FE43-D26AE3893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74822" y="6468864"/>
              <a:ext cx="237600" cy="237600"/>
            </a:xfrm>
            <a:prstGeom prst="rect">
              <a:avLst/>
            </a:prstGeom>
          </p:spPr>
        </p:pic>
        <p:pic>
          <p:nvPicPr>
            <p:cNvPr id="70" name="PLACE trigger TL" descr="Checkbox Crossed with solid fill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E54DBDB-2BA6-0790-D0C4-7F051989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61126" y="6468864"/>
              <a:ext cx="237600" cy="237600"/>
            </a:xfrm>
            <a:prstGeom prst="rect">
              <a:avLst/>
            </a:prstGeom>
          </p:spPr>
        </p:pic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024F6DC2-C4D5-5B4E-E51C-B5409D0FE956}"/>
              </a:ext>
            </a:extLst>
          </p:cNvPr>
          <p:cNvSpPr/>
          <p:nvPr/>
        </p:nvSpPr>
        <p:spPr>
          <a:xfrm>
            <a:off x="7154775" y="5580728"/>
            <a:ext cx="486000" cy="792000"/>
          </a:xfrm>
          <a:prstGeom prst="roundRect">
            <a:avLst/>
          </a:prstGeom>
          <a:blipFill dpi="0" rotWithShape="1">
            <a:blip r:embed="rId16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4C97231-919D-321C-202E-4F161CE3183B}"/>
              </a:ext>
            </a:extLst>
          </p:cNvPr>
          <p:cNvGrpSpPr/>
          <p:nvPr/>
        </p:nvGrpSpPr>
        <p:grpSpPr>
          <a:xfrm>
            <a:off x="5302990" y="6423144"/>
            <a:ext cx="664991" cy="237600"/>
            <a:chOff x="5128836" y="6468864"/>
            <a:chExt cx="664991" cy="237600"/>
          </a:xfrm>
        </p:grpSpPr>
        <p:pic>
          <p:nvPicPr>
            <p:cNvPr id="73" name="PHOTO trigger TL" descr="Eye with solid fill">
              <a:extLst>
                <a:ext uri="{FF2B5EF4-FFF2-40B4-BE49-F238E27FC236}">
                  <a16:creationId xmlns:a16="http://schemas.microsoft.com/office/drawing/2014/main" id="{30F394E4-F969-BE89-5B07-A358CB1D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6227" y="6468864"/>
              <a:ext cx="237600" cy="237600"/>
            </a:xfrm>
            <a:prstGeom prst="rect">
              <a:avLst/>
            </a:prstGeom>
          </p:spPr>
        </p:pic>
        <p:pic>
          <p:nvPicPr>
            <p:cNvPr id="74" name="AUDIO trigger TL" descr="Sound Medium with solid fill">
              <a:extLst>
                <a:ext uri="{FF2B5EF4-FFF2-40B4-BE49-F238E27FC236}">
                  <a16:creationId xmlns:a16="http://schemas.microsoft.com/office/drawing/2014/main" id="{B6392D32-1498-8E73-C800-224D0016F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42532" y="6468864"/>
              <a:ext cx="237600" cy="237600"/>
            </a:xfrm>
            <a:prstGeom prst="rect">
              <a:avLst/>
            </a:prstGeom>
          </p:spPr>
        </p:pic>
        <p:pic>
          <p:nvPicPr>
            <p:cNvPr id="75" name="PLACE trigger TL" descr="Checkbox Crossed with solid fill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C0ED908-C406-A9CD-B5BF-B768FE610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28836" y="6468864"/>
              <a:ext cx="237600" cy="237600"/>
            </a:xfrm>
            <a:prstGeom prst="rect">
              <a:avLst/>
            </a:prstGeom>
          </p:spPr>
        </p:pic>
      </p:grp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89EADD16-12A1-1631-4230-288686C3CF98}"/>
              </a:ext>
            </a:extLst>
          </p:cNvPr>
          <p:cNvSpPr/>
          <p:nvPr/>
        </p:nvSpPr>
        <p:spPr>
          <a:xfrm>
            <a:off x="5400785" y="5580728"/>
            <a:ext cx="486000" cy="792000"/>
          </a:xfrm>
          <a:prstGeom prst="roundRect">
            <a:avLst/>
          </a:prstGeom>
          <a:blipFill dpi="0" rotWithShape="1">
            <a:blip r:embed="rId17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7BA368E-D865-DB20-8BAA-23E2329D8727}"/>
              </a:ext>
            </a:extLst>
          </p:cNvPr>
          <p:cNvGrpSpPr/>
          <p:nvPr/>
        </p:nvGrpSpPr>
        <p:grpSpPr>
          <a:xfrm>
            <a:off x="7933975" y="6423144"/>
            <a:ext cx="664991" cy="237600"/>
            <a:chOff x="7877271" y="6468864"/>
            <a:chExt cx="664991" cy="237600"/>
          </a:xfrm>
        </p:grpSpPr>
        <p:pic>
          <p:nvPicPr>
            <p:cNvPr id="78" name="PHOTO trigger TL" descr="Eye with solid fill">
              <a:extLst>
                <a:ext uri="{FF2B5EF4-FFF2-40B4-BE49-F238E27FC236}">
                  <a16:creationId xmlns:a16="http://schemas.microsoft.com/office/drawing/2014/main" id="{914D19B9-9BF2-A85E-EE05-D256B9169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04662" y="6468864"/>
              <a:ext cx="237600" cy="237600"/>
            </a:xfrm>
            <a:prstGeom prst="rect">
              <a:avLst/>
            </a:prstGeom>
          </p:spPr>
        </p:pic>
        <p:pic>
          <p:nvPicPr>
            <p:cNvPr id="79" name="AUDIO trigger TL" descr="Sound Medium with solid fill">
              <a:extLst>
                <a:ext uri="{FF2B5EF4-FFF2-40B4-BE49-F238E27FC236}">
                  <a16:creationId xmlns:a16="http://schemas.microsoft.com/office/drawing/2014/main" id="{BB8CFC82-D181-E187-3604-62FFDDF8D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90967" y="6468864"/>
              <a:ext cx="237600" cy="237600"/>
            </a:xfrm>
            <a:prstGeom prst="rect">
              <a:avLst/>
            </a:prstGeom>
          </p:spPr>
        </p:pic>
        <p:pic>
          <p:nvPicPr>
            <p:cNvPr id="80" name="PLACE trigger TL" descr="Checkbox Crossed with solid fill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528890A-6BFD-29ED-C6DA-C9BE036C9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77271" y="6468864"/>
              <a:ext cx="237600" cy="237600"/>
            </a:xfrm>
            <a:prstGeom prst="rect">
              <a:avLst/>
            </a:prstGeom>
          </p:spPr>
        </p:pic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D61E262-8575-FC2A-A5C3-3449F8A0CD0F}"/>
              </a:ext>
            </a:extLst>
          </p:cNvPr>
          <p:cNvSpPr/>
          <p:nvPr/>
        </p:nvSpPr>
        <p:spPr>
          <a:xfrm>
            <a:off x="8031770" y="5580728"/>
            <a:ext cx="486000" cy="792000"/>
          </a:xfrm>
          <a:prstGeom prst="roundRect">
            <a:avLst/>
          </a:prstGeom>
          <a:blipFill dpi="0" rotWithShape="1">
            <a:blip r:embed="rId18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065EA75-3B9E-8F94-31B6-4321F7BF4AA7}"/>
              </a:ext>
            </a:extLst>
          </p:cNvPr>
          <p:cNvGrpSpPr/>
          <p:nvPr/>
        </p:nvGrpSpPr>
        <p:grpSpPr>
          <a:xfrm>
            <a:off x="6179985" y="6423144"/>
            <a:ext cx="664991" cy="237600"/>
            <a:chOff x="6044981" y="6468864"/>
            <a:chExt cx="664991" cy="237600"/>
          </a:xfrm>
        </p:grpSpPr>
        <p:pic>
          <p:nvPicPr>
            <p:cNvPr id="83" name="PHOTO trigger TL" descr="Eye with solid fill">
              <a:extLst>
                <a:ext uri="{FF2B5EF4-FFF2-40B4-BE49-F238E27FC236}">
                  <a16:creationId xmlns:a16="http://schemas.microsoft.com/office/drawing/2014/main" id="{A88F8633-AAD4-BA36-961B-EBAC81E93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72372" y="6468864"/>
              <a:ext cx="237600" cy="237600"/>
            </a:xfrm>
            <a:prstGeom prst="rect">
              <a:avLst/>
            </a:prstGeom>
          </p:spPr>
        </p:pic>
        <p:pic>
          <p:nvPicPr>
            <p:cNvPr id="84" name="AUDIO trigger TL" descr="Sound Medium with solid fill">
              <a:extLst>
                <a:ext uri="{FF2B5EF4-FFF2-40B4-BE49-F238E27FC236}">
                  <a16:creationId xmlns:a16="http://schemas.microsoft.com/office/drawing/2014/main" id="{5B68DE5B-A63A-AD8F-D0CB-59B530334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58677" y="6468864"/>
              <a:ext cx="237600" cy="237600"/>
            </a:xfrm>
            <a:prstGeom prst="rect">
              <a:avLst/>
            </a:prstGeom>
          </p:spPr>
        </p:pic>
        <p:pic>
          <p:nvPicPr>
            <p:cNvPr id="85" name="PLACE trigger TL" descr="Checkbox Crossed with solid fill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4BC3910-5A49-2136-1829-DCFE72DC7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44981" y="6468864"/>
              <a:ext cx="237600" cy="237600"/>
            </a:xfrm>
            <a:prstGeom prst="rect">
              <a:avLst/>
            </a:prstGeom>
          </p:spPr>
        </p:pic>
      </p:grp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7C146E67-F0DB-C9CC-6B87-29A08A3F8C40}"/>
              </a:ext>
            </a:extLst>
          </p:cNvPr>
          <p:cNvSpPr/>
          <p:nvPr/>
        </p:nvSpPr>
        <p:spPr>
          <a:xfrm>
            <a:off x="6277780" y="5580728"/>
            <a:ext cx="486000" cy="792000"/>
          </a:xfrm>
          <a:prstGeom prst="roundRect">
            <a:avLst/>
          </a:prstGeom>
          <a:blipFill dpi="0" rotWithShape="1">
            <a:blip r:embed="rId19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A648867-40A3-7C8D-EEFA-97525CE56ECF}"/>
              </a:ext>
            </a:extLst>
          </p:cNvPr>
          <p:cNvGrpSpPr/>
          <p:nvPr/>
        </p:nvGrpSpPr>
        <p:grpSpPr>
          <a:xfrm>
            <a:off x="206076" y="2574853"/>
            <a:ext cx="237600" cy="713736"/>
            <a:chOff x="3035592" y="2272096"/>
            <a:chExt cx="237600" cy="713736"/>
          </a:xfrm>
        </p:grpSpPr>
        <p:pic>
          <p:nvPicPr>
            <p:cNvPr id="105" name="Graphic 104" descr="Eye with solid fill">
              <a:extLst>
                <a:ext uri="{FF2B5EF4-FFF2-40B4-BE49-F238E27FC236}">
                  <a16:creationId xmlns:a16="http://schemas.microsoft.com/office/drawing/2014/main" id="{D4A2708C-53FC-FE5A-4DF4-7E311FE37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592" y="2748232"/>
              <a:ext cx="237600" cy="237600"/>
            </a:xfrm>
            <a:prstGeom prst="rect">
              <a:avLst/>
            </a:prstGeom>
          </p:spPr>
        </p:pic>
        <p:pic>
          <p:nvPicPr>
            <p:cNvPr id="106" name="Graphic 105" descr="Sound Medium with solid fill">
              <a:extLst>
                <a:ext uri="{FF2B5EF4-FFF2-40B4-BE49-F238E27FC236}">
                  <a16:creationId xmlns:a16="http://schemas.microsoft.com/office/drawing/2014/main" id="{D7BAA40E-1FA3-8A49-7E5D-FB8E9A7C9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35592" y="2510164"/>
              <a:ext cx="237600" cy="237600"/>
            </a:xfrm>
            <a:prstGeom prst="rect">
              <a:avLst/>
            </a:prstGeom>
          </p:spPr>
        </p:pic>
        <p:pic>
          <p:nvPicPr>
            <p:cNvPr id="107" name="Graphic 106" descr="Checkbox Crossed with solid fill">
              <a:extLst>
                <a:ext uri="{FF2B5EF4-FFF2-40B4-BE49-F238E27FC236}">
                  <a16:creationId xmlns:a16="http://schemas.microsoft.com/office/drawing/2014/main" id="{CBDDDBFE-BAB1-19E9-5888-35A6EA32F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35592" y="2272096"/>
              <a:ext cx="237600" cy="237600"/>
            </a:xfrm>
            <a:prstGeom prst="rect">
              <a:avLst/>
            </a:prstGeom>
          </p:spPr>
        </p:pic>
      </p:grp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55E547C5-873A-A50A-FA8B-1C3FBDEA97E2}"/>
              </a:ext>
            </a:extLst>
          </p:cNvPr>
          <p:cNvSpPr/>
          <p:nvPr/>
        </p:nvSpPr>
        <p:spPr>
          <a:xfrm>
            <a:off x="490295" y="2539008"/>
            <a:ext cx="486000" cy="792000"/>
          </a:xfrm>
          <a:prstGeom prst="roundRect">
            <a:avLst/>
          </a:prstGeom>
          <a:blipFill dpi="0" rotWithShape="1">
            <a:blip r:embed="rId20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C698220-9B4E-FD2B-125B-27B1321AC09E}"/>
              </a:ext>
            </a:extLst>
          </p:cNvPr>
          <p:cNvGrpSpPr/>
          <p:nvPr/>
        </p:nvGrpSpPr>
        <p:grpSpPr>
          <a:xfrm>
            <a:off x="206076" y="3542937"/>
            <a:ext cx="237600" cy="713736"/>
            <a:chOff x="3035592" y="2272096"/>
            <a:chExt cx="237600" cy="713736"/>
          </a:xfrm>
        </p:grpSpPr>
        <p:pic>
          <p:nvPicPr>
            <p:cNvPr id="111" name="Graphic 110" descr="Eye with solid fill">
              <a:extLst>
                <a:ext uri="{FF2B5EF4-FFF2-40B4-BE49-F238E27FC236}">
                  <a16:creationId xmlns:a16="http://schemas.microsoft.com/office/drawing/2014/main" id="{97570DE0-72F1-6F1F-4E68-7EBD1A7A4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592" y="2748232"/>
              <a:ext cx="237600" cy="237600"/>
            </a:xfrm>
            <a:prstGeom prst="rect">
              <a:avLst/>
            </a:prstGeom>
          </p:spPr>
        </p:pic>
        <p:pic>
          <p:nvPicPr>
            <p:cNvPr id="112" name="Graphic 111" descr="Sound Medium with solid fill">
              <a:extLst>
                <a:ext uri="{FF2B5EF4-FFF2-40B4-BE49-F238E27FC236}">
                  <a16:creationId xmlns:a16="http://schemas.microsoft.com/office/drawing/2014/main" id="{046F3DB6-D89A-8900-CBF4-F1B9D547D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35592" y="2510164"/>
              <a:ext cx="237600" cy="237600"/>
            </a:xfrm>
            <a:prstGeom prst="rect">
              <a:avLst/>
            </a:prstGeom>
          </p:spPr>
        </p:pic>
        <p:pic>
          <p:nvPicPr>
            <p:cNvPr id="113" name="Graphic 112" descr="Checkbox Crossed with solid fill">
              <a:extLst>
                <a:ext uri="{FF2B5EF4-FFF2-40B4-BE49-F238E27FC236}">
                  <a16:creationId xmlns:a16="http://schemas.microsoft.com/office/drawing/2014/main" id="{F6A97E20-3B49-CBCD-992F-12919C279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35592" y="2272096"/>
              <a:ext cx="237600" cy="237600"/>
            </a:xfrm>
            <a:prstGeom prst="rect">
              <a:avLst/>
            </a:prstGeom>
          </p:spPr>
        </p:pic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6DFFFFA6-8326-14C1-6FA6-08166DF60E8C}"/>
              </a:ext>
            </a:extLst>
          </p:cNvPr>
          <p:cNvSpPr/>
          <p:nvPr/>
        </p:nvSpPr>
        <p:spPr>
          <a:xfrm>
            <a:off x="490295" y="3507092"/>
            <a:ext cx="486000" cy="792000"/>
          </a:xfrm>
          <a:prstGeom prst="roundRect">
            <a:avLst/>
          </a:prstGeom>
          <a:blipFill dpi="0" rotWithShape="1">
            <a:blip r:embed="rId21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29EC877-ACB5-48FC-840B-38C4163E43A6}"/>
              </a:ext>
            </a:extLst>
          </p:cNvPr>
          <p:cNvGrpSpPr/>
          <p:nvPr/>
        </p:nvGrpSpPr>
        <p:grpSpPr>
          <a:xfrm>
            <a:off x="206076" y="4511020"/>
            <a:ext cx="237600" cy="713736"/>
            <a:chOff x="3035592" y="2272096"/>
            <a:chExt cx="237600" cy="713736"/>
          </a:xfrm>
        </p:grpSpPr>
        <p:pic>
          <p:nvPicPr>
            <p:cNvPr id="117" name="Graphic 116" descr="Eye with solid fill">
              <a:extLst>
                <a:ext uri="{FF2B5EF4-FFF2-40B4-BE49-F238E27FC236}">
                  <a16:creationId xmlns:a16="http://schemas.microsoft.com/office/drawing/2014/main" id="{5F78D169-0D2C-DAAD-FA3F-7B1C9191F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592" y="2748232"/>
              <a:ext cx="237600" cy="237600"/>
            </a:xfrm>
            <a:prstGeom prst="rect">
              <a:avLst/>
            </a:prstGeom>
          </p:spPr>
        </p:pic>
        <p:pic>
          <p:nvPicPr>
            <p:cNvPr id="118" name="Graphic 117" descr="Sound Medium with solid fill">
              <a:extLst>
                <a:ext uri="{FF2B5EF4-FFF2-40B4-BE49-F238E27FC236}">
                  <a16:creationId xmlns:a16="http://schemas.microsoft.com/office/drawing/2014/main" id="{010AF5B0-537F-6B0C-8164-CDFFB81D1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35592" y="2510164"/>
              <a:ext cx="237600" cy="237600"/>
            </a:xfrm>
            <a:prstGeom prst="rect">
              <a:avLst/>
            </a:prstGeom>
          </p:spPr>
        </p:pic>
        <p:pic>
          <p:nvPicPr>
            <p:cNvPr id="119" name="Graphic 118" descr="Checkbox Crossed with solid fill">
              <a:extLst>
                <a:ext uri="{FF2B5EF4-FFF2-40B4-BE49-F238E27FC236}">
                  <a16:creationId xmlns:a16="http://schemas.microsoft.com/office/drawing/2014/main" id="{9B8F2CCC-0F5C-8D94-109F-C965156AD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35592" y="2272096"/>
              <a:ext cx="237600" cy="237600"/>
            </a:xfrm>
            <a:prstGeom prst="rect">
              <a:avLst/>
            </a:prstGeom>
          </p:spPr>
        </p:pic>
      </p:grp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824BD94D-FBD7-B2AB-0C92-19E883ACFCBD}"/>
              </a:ext>
            </a:extLst>
          </p:cNvPr>
          <p:cNvSpPr/>
          <p:nvPr/>
        </p:nvSpPr>
        <p:spPr>
          <a:xfrm>
            <a:off x="490295" y="4475175"/>
            <a:ext cx="486000" cy="792000"/>
          </a:xfrm>
          <a:prstGeom prst="roundRect">
            <a:avLst/>
          </a:prstGeom>
          <a:blipFill dpi="0" rotWithShape="1">
            <a:blip r:embed="rId22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C60B8AD-E06B-58BF-FBCD-01ECDF4E644C}"/>
              </a:ext>
            </a:extLst>
          </p:cNvPr>
          <p:cNvGrpSpPr/>
          <p:nvPr/>
        </p:nvGrpSpPr>
        <p:grpSpPr>
          <a:xfrm>
            <a:off x="11755511" y="1603527"/>
            <a:ext cx="237600" cy="713736"/>
            <a:chOff x="3035592" y="2272096"/>
            <a:chExt cx="237600" cy="713736"/>
          </a:xfrm>
        </p:grpSpPr>
        <p:pic>
          <p:nvPicPr>
            <p:cNvPr id="126" name="Graphic 125" descr="Eye with solid fill">
              <a:extLst>
                <a:ext uri="{FF2B5EF4-FFF2-40B4-BE49-F238E27FC236}">
                  <a16:creationId xmlns:a16="http://schemas.microsoft.com/office/drawing/2014/main" id="{4A60D0C1-D272-FC13-A543-680C1155F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592" y="2748232"/>
              <a:ext cx="237600" cy="237600"/>
            </a:xfrm>
            <a:prstGeom prst="rect">
              <a:avLst/>
            </a:prstGeom>
          </p:spPr>
        </p:pic>
        <p:pic>
          <p:nvPicPr>
            <p:cNvPr id="127" name="Graphic 126" descr="Sound Medium with solid fill">
              <a:extLst>
                <a:ext uri="{FF2B5EF4-FFF2-40B4-BE49-F238E27FC236}">
                  <a16:creationId xmlns:a16="http://schemas.microsoft.com/office/drawing/2014/main" id="{DC8E7E7C-1D1C-BE75-ED26-493FAD81C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35592" y="2510164"/>
              <a:ext cx="237600" cy="237600"/>
            </a:xfrm>
            <a:prstGeom prst="rect">
              <a:avLst/>
            </a:prstGeom>
          </p:spPr>
        </p:pic>
        <p:pic>
          <p:nvPicPr>
            <p:cNvPr id="128" name="Graphic 127" descr="Checkbox Crossed with solid fill">
              <a:extLst>
                <a:ext uri="{FF2B5EF4-FFF2-40B4-BE49-F238E27FC236}">
                  <a16:creationId xmlns:a16="http://schemas.microsoft.com/office/drawing/2014/main" id="{A38DD01C-C897-8D66-2E70-50F4A5FDF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35592" y="2272096"/>
              <a:ext cx="237600" cy="237600"/>
            </a:xfrm>
            <a:prstGeom prst="rect">
              <a:avLst/>
            </a:prstGeom>
          </p:spPr>
        </p:pic>
      </p:grp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AA4251CE-AB28-5548-F224-ED94576B1C26}"/>
              </a:ext>
            </a:extLst>
          </p:cNvPr>
          <p:cNvSpPr/>
          <p:nvPr/>
        </p:nvSpPr>
        <p:spPr>
          <a:xfrm>
            <a:off x="11218106" y="1567682"/>
            <a:ext cx="486000" cy="792000"/>
          </a:xfrm>
          <a:prstGeom prst="roundRect">
            <a:avLst/>
          </a:prstGeom>
          <a:blipFill dpi="0" rotWithShape="1">
            <a:blip r:embed="rId23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CB2376C-D4E8-E8FD-5264-90F176A90320}"/>
              </a:ext>
            </a:extLst>
          </p:cNvPr>
          <p:cNvGrpSpPr/>
          <p:nvPr/>
        </p:nvGrpSpPr>
        <p:grpSpPr>
          <a:xfrm>
            <a:off x="11755511" y="3541855"/>
            <a:ext cx="237600" cy="713736"/>
            <a:chOff x="3035592" y="2272096"/>
            <a:chExt cx="237600" cy="713736"/>
          </a:xfrm>
        </p:grpSpPr>
        <p:pic>
          <p:nvPicPr>
            <p:cNvPr id="166" name="Graphic 165" descr="Eye with solid fill">
              <a:extLst>
                <a:ext uri="{FF2B5EF4-FFF2-40B4-BE49-F238E27FC236}">
                  <a16:creationId xmlns:a16="http://schemas.microsoft.com/office/drawing/2014/main" id="{3E9EB8F4-B1B4-D2AF-260E-9E7301FE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592" y="2748232"/>
              <a:ext cx="237600" cy="237600"/>
            </a:xfrm>
            <a:prstGeom prst="rect">
              <a:avLst/>
            </a:prstGeom>
          </p:spPr>
        </p:pic>
        <p:pic>
          <p:nvPicPr>
            <p:cNvPr id="167" name="Graphic 166" descr="Sound Medium with solid fill">
              <a:extLst>
                <a:ext uri="{FF2B5EF4-FFF2-40B4-BE49-F238E27FC236}">
                  <a16:creationId xmlns:a16="http://schemas.microsoft.com/office/drawing/2014/main" id="{37CE6516-AB4E-F997-7C8D-8B89DD35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35592" y="2510164"/>
              <a:ext cx="237600" cy="237600"/>
            </a:xfrm>
            <a:prstGeom prst="rect">
              <a:avLst/>
            </a:prstGeom>
          </p:spPr>
        </p:pic>
        <p:pic>
          <p:nvPicPr>
            <p:cNvPr id="168" name="Graphic 167" descr="Checkbox Crossed with solid fill">
              <a:extLst>
                <a:ext uri="{FF2B5EF4-FFF2-40B4-BE49-F238E27FC236}">
                  <a16:creationId xmlns:a16="http://schemas.microsoft.com/office/drawing/2014/main" id="{1DCEDF3C-BB6A-2359-8170-33516731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35592" y="2272096"/>
              <a:ext cx="237600" cy="237600"/>
            </a:xfrm>
            <a:prstGeom prst="rect">
              <a:avLst/>
            </a:prstGeom>
          </p:spPr>
        </p:pic>
      </p:grp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46FD27DC-B41A-D82D-EC77-78CFFCEA535B}"/>
              </a:ext>
            </a:extLst>
          </p:cNvPr>
          <p:cNvSpPr/>
          <p:nvPr/>
        </p:nvSpPr>
        <p:spPr>
          <a:xfrm>
            <a:off x="11218106" y="3506010"/>
            <a:ext cx="486000" cy="792000"/>
          </a:xfrm>
          <a:prstGeom prst="roundRect">
            <a:avLst/>
          </a:prstGeom>
          <a:blipFill dpi="0" rotWithShape="1">
            <a:blip r:embed="rId24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53DE86F-D542-1257-0255-59216894409B}"/>
              </a:ext>
            </a:extLst>
          </p:cNvPr>
          <p:cNvGrpSpPr/>
          <p:nvPr/>
        </p:nvGrpSpPr>
        <p:grpSpPr>
          <a:xfrm>
            <a:off x="11755511" y="4511020"/>
            <a:ext cx="237600" cy="713736"/>
            <a:chOff x="3035592" y="2272096"/>
            <a:chExt cx="237600" cy="713736"/>
          </a:xfrm>
        </p:grpSpPr>
        <p:pic>
          <p:nvPicPr>
            <p:cNvPr id="172" name="Graphic 171" descr="Eye with solid fill">
              <a:extLst>
                <a:ext uri="{FF2B5EF4-FFF2-40B4-BE49-F238E27FC236}">
                  <a16:creationId xmlns:a16="http://schemas.microsoft.com/office/drawing/2014/main" id="{36580F95-B384-9BC8-96A5-82374E4F2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35592" y="2748232"/>
              <a:ext cx="237600" cy="237600"/>
            </a:xfrm>
            <a:prstGeom prst="rect">
              <a:avLst/>
            </a:prstGeom>
          </p:spPr>
        </p:pic>
        <p:pic>
          <p:nvPicPr>
            <p:cNvPr id="173" name="Graphic 172" descr="Sound Medium with solid fill">
              <a:extLst>
                <a:ext uri="{FF2B5EF4-FFF2-40B4-BE49-F238E27FC236}">
                  <a16:creationId xmlns:a16="http://schemas.microsoft.com/office/drawing/2014/main" id="{904AA0A4-7218-16F3-D845-42E12DD5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35592" y="2510164"/>
              <a:ext cx="237600" cy="237600"/>
            </a:xfrm>
            <a:prstGeom prst="rect">
              <a:avLst/>
            </a:prstGeom>
          </p:spPr>
        </p:pic>
        <p:pic>
          <p:nvPicPr>
            <p:cNvPr id="178" name="Graphic 177" descr="Checkbox Crossed with solid fill">
              <a:extLst>
                <a:ext uri="{FF2B5EF4-FFF2-40B4-BE49-F238E27FC236}">
                  <a16:creationId xmlns:a16="http://schemas.microsoft.com/office/drawing/2014/main" id="{12A154B8-FFF7-83F8-D8EF-D211AB660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035592" y="2272096"/>
              <a:ext cx="237600" cy="237600"/>
            </a:xfrm>
            <a:prstGeom prst="rect">
              <a:avLst/>
            </a:prstGeom>
          </p:spPr>
        </p:pic>
      </p:grp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52BEDA1D-6D5B-69D9-CF5A-19780C290F89}"/>
              </a:ext>
            </a:extLst>
          </p:cNvPr>
          <p:cNvSpPr/>
          <p:nvPr/>
        </p:nvSpPr>
        <p:spPr>
          <a:xfrm>
            <a:off x="11218106" y="4475175"/>
            <a:ext cx="486000" cy="792000"/>
          </a:xfrm>
          <a:prstGeom prst="roundRect">
            <a:avLst/>
          </a:prstGeom>
          <a:blipFill dpi="0" rotWithShape="1">
            <a:blip r:embed="rId25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9B9B26-1FA4-18D6-1FE4-04382DC94CFC}"/>
              </a:ext>
            </a:extLst>
          </p:cNvPr>
          <p:cNvGrpSpPr/>
          <p:nvPr/>
        </p:nvGrpSpPr>
        <p:grpSpPr>
          <a:xfrm>
            <a:off x="4425995" y="6423144"/>
            <a:ext cx="664991" cy="237600"/>
            <a:chOff x="5128836" y="6468864"/>
            <a:chExt cx="664991" cy="237600"/>
          </a:xfrm>
        </p:grpSpPr>
        <p:pic>
          <p:nvPicPr>
            <p:cNvPr id="28" name="PHOTO trigger TL" descr="Eye with solid fill">
              <a:extLst>
                <a:ext uri="{FF2B5EF4-FFF2-40B4-BE49-F238E27FC236}">
                  <a16:creationId xmlns:a16="http://schemas.microsoft.com/office/drawing/2014/main" id="{3904C1D5-2559-6434-9917-AEEA5776F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6227" y="6468864"/>
              <a:ext cx="237600" cy="237600"/>
            </a:xfrm>
            <a:prstGeom prst="rect">
              <a:avLst/>
            </a:prstGeom>
          </p:spPr>
        </p:pic>
        <p:pic>
          <p:nvPicPr>
            <p:cNvPr id="29" name="AUDIO trigger TL" descr="Sound Medium with solid fill">
              <a:extLst>
                <a:ext uri="{FF2B5EF4-FFF2-40B4-BE49-F238E27FC236}">
                  <a16:creationId xmlns:a16="http://schemas.microsoft.com/office/drawing/2014/main" id="{C6D4DF47-5E93-EF49-6931-796352E33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42532" y="6468864"/>
              <a:ext cx="237600" cy="237600"/>
            </a:xfrm>
            <a:prstGeom prst="rect">
              <a:avLst/>
            </a:prstGeom>
          </p:spPr>
        </p:pic>
        <p:pic>
          <p:nvPicPr>
            <p:cNvPr id="30" name="PLACE trigger TL" descr="Checkbox Crossed with solid fill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E64069A-D9E3-655C-58DB-FFD735364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28836" y="6468864"/>
              <a:ext cx="237600" cy="237600"/>
            </a:xfrm>
            <a:prstGeom prst="rect">
              <a:avLst/>
            </a:prstGeom>
          </p:spPr>
        </p:pic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5964AD6-2205-5173-7269-2CFBA0BAA14A}"/>
              </a:ext>
            </a:extLst>
          </p:cNvPr>
          <p:cNvSpPr/>
          <p:nvPr/>
        </p:nvSpPr>
        <p:spPr>
          <a:xfrm>
            <a:off x="4523790" y="5580728"/>
            <a:ext cx="486000" cy="792000"/>
          </a:xfrm>
          <a:prstGeom prst="roundRect">
            <a:avLst/>
          </a:prstGeom>
          <a:blipFill dpi="0" rotWithShape="1">
            <a:blip r:embed="rId26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71DAE9-532A-4DC9-2F5A-A0117334DA88}"/>
              </a:ext>
            </a:extLst>
          </p:cNvPr>
          <p:cNvGrpSpPr/>
          <p:nvPr/>
        </p:nvGrpSpPr>
        <p:grpSpPr>
          <a:xfrm>
            <a:off x="9687961" y="6423144"/>
            <a:ext cx="664991" cy="237600"/>
            <a:chOff x="5128836" y="6468864"/>
            <a:chExt cx="664991" cy="237600"/>
          </a:xfrm>
        </p:grpSpPr>
        <p:pic>
          <p:nvPicPr>
            <p:cNvPr id="46" name="PHOTO trigger TL" descr="Eye with solid fill">
              <a:extLst>
                <a:ext uri="{FF2B5EF4-FFF2-40B4-BE49-F238E27FC236}">
                  <a16:creationId xmlns:a16="http://schemas.microsoft.com/office/drawing/2014/main" id="{32676E10-23A0-8343-E670-984F1C8DE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6227" y="6468864"/>
              <a:ext cx="237600" cy="237600"/>
            </a:xfrm>
            <a:prstGeom prst="rect">
              <a:avLst/>
            </a:prstGeom>
          </p:spPr>
        </p:pic>
        <p:pic>
          <p:nvPicPr>
            <p:cNvPr id="47" name="AUDIO trigger TL" descr="Sound Medium with solid fill">
              <a:extLst>
                <a:ext uri="{FF2B5EF4-FFF2-40B4-BE49-F238E27FC236}">
                  <a16:creationId xmlns:a16="http://schemas.microsoft.com/office/drawing/2014/main" id="{B1C5F40A-B39C-EEE7-E374-FE30D7740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42532" y="6468864"/>
              <a:ext cx="237600" cy="237600"/>
            </a:xfrm>
            <a:prstGeom prst="rect">
              <a:avLst/>
            </a:prstGeom>
          </p:spPr>
        </p:pic>
        <p:pic>
          <p:nvPicPr>
            <p:cNvPr id="48" name="PLACE trigger TL" descr="Checkbox Crossed with solid fill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8CB6CA9-4A98-A2EB-9416-76D7BE6E6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28836" y="6468864"/>
              <a:ext cx="237600" cy="237600"/>
            </a:xfrm>
            <a:prstGeom prst="rect">
              <a:avLst/>
            </a:prstGeom>
          </p:spPr>
        </p:pic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0F30A88-5322-A623-2511-362B43CB491A}"/>
              </a:ext>
            </a:extLst>
          </p:cNvPr>
          <p:cNvSpPr/>
          <p:nvPr/>
        </p:nvSpPr>
        <p:spPr>
          <a:xfrm>
            <a:off x="9785756" y="5580728"/>
            <a:ext cx="486000" cy="792000"/>
          </a:xfrm>
          <a:prstGeom prst="roundRect">
            <a:avLst/>
          </a:prstGeom>
          <a:blipFill dpi="0" rotWithShape="1">
            <a:blip r:embed="rId27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2BCA8B5-E0FD-58CE-F9FC-8F931F3C79D5}"/>
              </a:ext>
            </a:extLst>
          </p:cNvPr>
          <p:cNvGrpSpPr/>
          <p:nvPr/>
        </p:nvGrpSpPr>
        <p:grpSpPr>
          <a:xfrm>
            <a:off x="2672005" y="6423144"/>
            <a:ext cx="664991" cy="237600"/>
            <a:chOff x="5128836" y="6468864"/>
            <a:chExt cx="664991" cy="237600"/>
          </a:xfrm>
        </p:grpSpPr>
        <p:pic>
          <p:nvPicPr>
            <p:cNvPr id="62" name="PHOTO trigger TL" descr="Eye with solid fill">
              <a:extLst>
                <a:ext uri="{FF2B5EF4-FFF2-40B4-BE49-F238E27FC236}">
                  <a16:creationId xmlns:a16="http://schemas.microsoft.com/office/drawing/2014/main" id="{35C003E1-E595-153C-0DE1-1983A601A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6227" y="6468864"/>
              <a:ext cx="237600" cy="237600"/>
            </a:xfrm>
            <a:prstGeom prst="rect">
              <a:avLst/>
            </a:prstGeom>
          </p:spPr>
        </p:pic>
        <p:pic>
          <p:nvPicPr>
            <p:cNvPr id="67" name="AUDIO trigger TL" descr="Sound Medium with solid fill">
              <a:extLst>
                <a:ext uri="{FF2B5EF4-FFF2-40B4-BE49-F238E27FC236}">
                  <a16:creationId xmlns:a16="http://schemas.microsoft.com/office/drawing/2014/main" id="{055EE042-6931-FDA7-F0E5-F84537D1B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42532" y="6468864"/>
              <a:ext cx="237600" cy="237600"/>
            </a:xfrm>
            <a:prstGeom prst="rect">
              <a:avLst/>
            </a:prstGeom>
          </p:spPr>
        </p:pic>
        <p:pic>
          <p:nvPicPr>
            <p:cNvPr id="72" name="PLACE trigger TL" descr="Checkbox Crossed with solid fill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76EADBC-4CCB-F421-0809-8F74D7F0C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28836" y="6468864"/>
              <a:ext cx="237600" cy="237600"/>
            </a:xfrm>
            <a:prstGeom prst="rect">
              <a:avLst/>
            </a:prstGeom>
          </p:spPr>
        </p:pic>
      </p:grp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3F92455-7759-4DBC-DC2C-ACF567AAC7CA}"/>
              </a:ext>
            </a:extLst>
          </p:cNvPr>
          <p:cNvSpPr/>
          <p:nvPr/>
        </p:nvSpPr>
        <p:spPr>
          <a:xfrm>
            <a:off x="2769800" y="5580728"/>
            <a:ext cx="486000" cy="792000"/>
          </a:xfrm>
          <a:prstGeom prst="roundRect">
            <a:avLst/>
          </a:prstGeom>
          <a:blipFill dpi="0" rotWithShape="1">
            <a:blip r:embed="rId28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13D5770-4891-C58B-CF8B-B1AB132C1D04}"/>
              </a:ext>
            </a:extLst>
          </p:cNvPr>
          <p:cNvGrpSpPr/>
          <p:nvPr/>
        </p:nvGrpSpPr>
        <p:grpSpPr>
          <a:xfrm>
            <a:off x="3549000" y="6423144"/>
            <a:ext cx="664991" cy="237600"/>
            <a:chOff x="6044981" y="6468864"/>
            <a:chExt cx="664991" cy="237600"/>
          </a:xfrm>
        </p:grpSpPr>
        <p:pic>
          <p:nvPicPr>
            <p:cNvPr id="88" name="PHOTO trigger TL" descr="Eye with solid fill">
              <a:extLst>
                <a:ext uri="{FF2B5EF4-FFF2-40B4-BE49-F238E27FC236}">
                  <a16:creationId xmlns:a16="http://schemas.microsoft.com/office/drawing/2014/main" id="{B2692205-7C58-E3D9-F999-EC51F4760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72372" y="6468864"/>
              <a:ext cx="237600" cy="237600"/>
            </a:xfrm>
            <a:prstGeom prst="rect">
              <a:avLst/>
            </a:prstGeom>
          </p:spPr>
        </p:pic>
        <p:pic>
          <p:nvPicPr>
            <p:cNvPr id="89" name="AUDIO trigger TL" descr="Sound Medium with solid fill">
              <a:extLst>
                <a:ext uri="{FF2B5EF4-FFF2-40B4-BE49-F238E27FC236}">
                  <a16:creationId xmlns:a16="http://schemas.microsoft.com/office/drawing/2014/main" id="{C73AC357-FD4A-FAB8-6985-8949810C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58677" y="6468864"/>
              <a:ext cx="237600" cy="237600"/>
            </a:xfrm>
            <a:prstGeom prst="rect">
              <a:avLst/>
            </a:prstGeom>
          </p:spPr>
        </p:pic>
        <p:pic>
          <p:nvPicPr>
            <p:cNvPr id="90" name="PLACE trigger TL" descr="Checkbox Crossed with solid fill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F2C3BF-7996-5CFF-B13D-A964A216C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44981" y="6468864"/>
              <a:ext cx="237600" cy="237600"/>
            </a:xfrm>
            <a:prstGeom prst="rect">
              <a:avLst/>
            </a:prstGeom>
          </p:spPr>
        </p:pic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06E866A4-8022-73ED-A97E-6F582C5CEC91}"/>
              </a:ext>
            </a:extLst>
          </p:cNvPr>
          <p:cNvSpPr/>
          <p:nvPr/>
        </p:nvSpPr>
        <p:spPr>
          <a:xfrm>
            <a:off x="3646795" y="5580728"/>
            <a:ext cx="486000" cy="792000"/>
          </a:xfrm>
          <a:prstGeom prst="roundRect">
            <a:avLst/>
          </a:prstGeom>
          <a:blipFill dpi="0" rotWithShape="1">
            <a:blip r:embed="rId29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5CBE7F3-AE5E-90C2-A834-95EE60B8F1E2}"/>
              </a:ext>
            </a:extLst>
          </p:cNvPr>
          <p:cNvGrpSpPr/>
          <p:nvPr/>
        </p:nvGrpSpPr>
        <p:grpSpPr>
          <a:xfrm>
            <a:off x="1795010" y="6423144"/>
            <a:ext cx="664991" cy="237600"/>
            <a:chOff x="5128836" y="6468864"/>
            <a:chExt cx="664991" cy="237600"/>
          </a:xfrm>
        </p:grpSpPr>
        <p:pic>
          <p:nvPicPr>
            <p:cNvPr id="120" name="PHOTO trigger TL" descr="Eye with solid fill">
              <a:extLst>
                <a:ext uri="{FF2B5EF4-FFF2-40B4-BE49-F238E27FC236}">
                  <a16:creationId xmlns:a16="http://schemas.microsoft.com/office/drawing/2014/main" id="{BEB8D40A-65E9-2748-4961-A389D5832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6227" y="6468864"/>
              <a:ext cx="237600" cy="237600"/>
            </a:xfrm>
            <a:prstGeom prst="rect">
              <a:avLst/>
            </a:prstGeom>
          </p:spPr>
        </p:pic>
        <p:pic>
          <p:nvPicPr>
            <p:cNvPr id="129" name="AUDIO trigger TL" descr="Sound Medium with solid fill">
              <a:extLst>
                <a:ext uri="{FF2B5EF4-FFF2-40B4-BE49-F238E27FC236}">
                  <a16:creationId xmlns:a16="http://schemas.microsoft.com/office/drawing/2014/main" id="{269BD6BB-91FF-CE11-0E69-64782E1C7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42532" y="6468864"/>
              <a:ext cx="237600" cy="237600"/>
            </a:xfrm>
            <a:prstGeom prst="rect">
              <a:avLst/>
            </a:prstGeom>
          </p:spPr>
        </p:pic>
        <p:pic>
          <p:nvPicPr>
            <p:cNvPr id="133" name="PLACE trigger TL" descr="Checkbox Crossed with solid fill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1BF26E6-4ECA-01C8-3A6A-591DE49F7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28836" y="6468864"/>
              <a:ext cx="237600" cy="237600"/>
            </a:xfrm>
            <a:prstGeom prst="rect">
              <a:avLst/>
            </a:prstGeom>
          </p:spPr>
        </p:pic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1C094412-427D-B78C-F3B7-60B131D0C568}"/>
              </a:ext>
            </a:extLst>
          </p:cNvPr>
          <p:cNvSpPr/>
          <p:nvPr/>
        </p:nvSpPr>
        <p:spPr>
          <a:xfrm>
            <a:off x="1892805" y="5580728"/>
            <a:ext cx="486000" cy="792000"/>
          </a:xfrm>
          <a:prstGeom prst="roundRect">
            <a:avLst/>
          </a:prstGeom>
          <a:blipFill dpi="0" rotWithShape="1">
            <a:blip r:embed="rId30"/>
            <a:srcRect/>
            <a:stretch>
              <a:fillRect/>
            </a:stretch>
          </a:blipFill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5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FLIP</a:t>
            </a:r>
          </a:p>
        </p:txBody>
      </p:sp>
      <p:sp>
        <p:nvSpPr>
          <p:cNvPr id="154" name="FLIP CARD">
            <a:hlinkClick r:id="rId31"/>
            <a:extLst>
              <a:ext uri="{FF2B5EF4-FFF2-40B4-BE49-F238E27FC236}">
                <a16:creationId xmlns:a16="http://schemas.microsoft.com/office/drawing/2014/main" id="{CC75741A-0256-723F-F6DF-BE686E222D15}"/>
              </a:ext>
            </a:extLst>
          </p:cNvPr>
          <p:cNvSpPr txBox="1">
            <a:spLocks/>
          </p:cNvSpPr>
          <p:nvPr/>
        </p:nvSpPr>
        <p:spPr>
          <a:xfrm>
            <a:off x="225884" y="5499646"/>
            <a:ext cx="1507659" cy="1138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b="1">
                <a:solidFill>
                  <a:schemeClr val="bg1">
                    <a:lumMod val="50000"/>
                  </a:schemeClr>
                </a:solidFill>
                <a:effectLst>
                  <a:outerShdw blurRad="50800" dist="50800" dir="2700000" algn="ctr" rotWithShape="0">
                    <a:schemeClr val="accent1">
                      <a:lumMod val="75000"/>
                      <a:alpha val="43000"/>
                    </a:schemeClr>
                  </a:outerShdw>
                </a:effectLst>
                <a:latin typeface="Arial Rounded MT Bold" panose="020F0704030504030204" pitchFamily="34" charset="77"/>
              </a:rPr>
              <a:t>COMPANY OR DEPT  LOGO GOES HERE WITH LINK TO SITE</a:t>
            </a:r>
          </a:p>
        </p:txBody>
      </p:sp>
      <p:pic>
        <p:nvPicPr>
          <p:cNvPr id="156" name="HELP ICON" descr="Help with solid fill">
            <a:extLst>
              <a:ext uri="{FF2B5EF4-FFF2-40B4-BE49-F238E27FC236}">
                <a16:creationId xmlns:a16="http://schemas.microsoft.com/office/drawing/2014/main" id="{636485F8-7C1F-DEA7-CA1C-D8631A4CFBE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471185" y="5706135"/>
            <a:ext cx="337866" cy="337866"/>
          </a:xfrm>
          <a:prstGeom prst="rect">
            <a:avLst/>
          </a:prstGeom>
        </p:spPr>
      </p:pic>
      <p:sp>
        <p:nvSpPr>
          <p:cNvPr id="157" name="TextBox 156">
            <a:hlinkClick r:id="rId34" tooltip="click to send mail"/>
            <a:extLst>
              <a:ext uri="{FF2B5EF4-FFF2-40B4-BE49-F238E27FC236}">
                <a16:creationId xmlns:a16="http://schemas.microsoft.com/office/drawing/2014/main" id="{FD35F363-1759-C3D0-FEED-42330D46C769}"/>
              </a:ext>
            </a:extLst>
          </p:cNvPr>
          <p:cNvSpPr txBox="1"/>
          <p:nvPr/>
        </p:nvSpPr>
        <p:spPr>
          <a:xfrm>
            <a:off x="9687961" y="6615196"/>
            <a:ext cx="2295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0070C0"/>
                </a:solidFill>
                <a:effectLst>
                  <a:outerShdw blurRad="50800" dist="127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created by davidgicloud@icloud.com</a:t>
            </a:r>
          </a:p>
        </p:txBody>
      </p:sp>
      <p:sp>
        <p:nvSpPr>
          <p:cNvPr id="169" name="L01 FLIP CARD">
            <a:extLst>
              <a:ext uri="{FF2B5EF4-FFF2-40B4-BE49-F238E27FC236}">
                <a16:creationId xmlns:a16="http://schemas.microsoft.com/office/drawing/2014/main" id="{AF043EAC-212C-E6DE-1239-CA12EAEE819E}"/>
              </a:ext>
            </a:extLst>
          </p:cNvPr>
          <p:cNvSpPr/>
          <p:nvPr/>
        </p:nvSpPr>
        <p:spPr>
          <a:xfrm>
            <a:off x="1768377" y="479635"/>
            <a:ext cx="8640000" cy="4860000"/>
          </a:xfrm>
          <a:prstGeom prst="roundRect">
            <a:avLst>
              <a:gd name="adj" fmla="val 10278"/>
            </a:avLst>
          </a:prstGeom>
          <a:gradFill flip="none" rotWithShape="0">
            <a:gsLst>
              <a:gs pos="43000">
                <a:schemeClr val="accent1">
                  <a:lumMod val="50000"/>
                </a:schemeClr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h="114300"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33850" indent="-1160463"/>
            <a:r>
              <a:rPr lang="en-US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L01 name: 	</a:t>
            </a:r>
            <a:r>
              <a:rPr lang="en-US" sz="4000" b="1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JOCK YULAR</a:t>
            </a:r>
            <a:endParaRPr lang="en-US" b="1"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  <a:p>
            <a:pPr marL="4133850" indent="-1160463"/>
            <a:r>
              <a:rPr lang="en-US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email: 	</a:t>
            </a:r>
            <a:r>
              <a:rPr lang="en-US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hlinkClick r:id="rId3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jock.yular@staff.deptcreative.gov.au</a:t>
            </a:r>
            <a:endParaRPr lang="en-US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  <a:p>
            <a:pPr marL="4133850" indent="-1160463"/>
            <a:r>
              <a:rPr lang="en-US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job title: 	</a:t>
            </a:r>
            <a:r>
              <a:rPr lang="en-US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AUDIO VISUAL SUPPORT OFFICER</a:t>
            </a:r>
          </a:p>
          <a:p>
            <a:pPr marL="4133850" indent="-1160463"/>
            <a:r>
              <a:rPr lang="en-US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job group: 	</a:t>
            </a:r>
            <a:r>
              <a:rPr lang="en-US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IT SUPPORT</a:t>
            </a:r>
          </a:p>
          <a:p>
            <a:pPr marL="4133850" indent="-1160463"/>
            <a:endParaRPr lang="en-US"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  <a:p>
            <a:pPr marL="4133850" indent="-1160463"/>
            <a:r>
              <a:rPr lang="en-US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role: 	</a:t>
            </a:r>
            <a:r>
              <a:rPr lang="en-US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MS365 </a:t>
            </a:r>
            <a:r>
              <a:rPr lang="en-US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PowerPoint developer</a:t>
            </a:r>
          </a:p>
          <a:p>
            <a:pPr marL="4133850" indent="-1160463"/>
            <a:r>
              <a:rPr lang="en-US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project: 	</a:t>
            </a:r>
            <a:r>
              <a:rPr lang="en-US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Staff Induction Flipcard Kiosk Maintenance</a:t>
            </a:r>
          </a:p>
          <a:p>
            <a:pPr marL="4133850" indent="-1160463"/>
            <a:r>
              <a:rPr lang="en-US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phase:</a:t>
            </a:r>
            <a:r>
              <a:rPr lang="en-US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	Final checks and installation</a:t>
            </a:r>
          </a:p>
          <a:p>
            <a:pPr marL="4133850" indent="-1160463"/>
            <a:r>
              <a:rPr lang="en-US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expertise: 	</a:t>
            </a:r>
            <a:r>
              <a:rPr lang="en-US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PowerPoint media development</a:t>
            </a:r>
          </a:p>
          <a:p>
            <a:pPr marL="4133850" indent="-1160463"/>
            <a:endParaRPr lang="en-US"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  <a:p>
            <a:pPr marL="4133850" indent="-1160463"/>
            <a:r>
              <a:rPr lang="en-US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office:	</a:t>
            </a:r>
            <a:r>
              <a:rPr lang="en-US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Rm 007 (tel 6207 777777 ext 7)</a:t>
            </a:r>
          </a:p>
          <a:p>
            <a:pPr marL="4133850" indent="-1160463"/>
            <a:r>
              <a:rPr lang="en-US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	Ground Floor, Building 7</a:t>
            </a:r>
          </a:p>
          <a:p>
            <a:pPr marL="4133850" indent="-1160463"/>
            <a:r>
              <a:rPr lang="en-US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	7 Seven Street</a:t>
            </a:r>
          </a:p>
          <a:p>
            <a:pPr marL="4133850" indent="-1160463"/>
            <a:r>
              <a:rPr lang="en-US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	SEVEN HILLS  ACT  2007	</a:t>
            </a:r>
          </a:p>
        </p:txBody>
      </p:sp>
      <p:sp>
        <p:nvSpPr>
          <p:cNvPr id="139" name="L01 btn">
            <a:extLst>
              <a:ext uri="{FF2B5EF4-FFF2-40B4-BE49-F238E27FC236}">
                <a16:creationId xmlns:a16="http://schemas.microsoft.com/office/drawing/2014/main" id="{7B6C1CE1-8116-A2C7-6491-70E64E4228F3}"/>
              </a:ext>
            </a:extLst>
          </p:cNvPr>
          <p:cNvSpPr/>
          <p:nvPr/>
        </p:nvSpPr>
        <p:spPr>
          <a:xfrm>
            <a:off x="490295" y="602840"/>
            <a:ext cx="486000" cy="792000"/>
          </a:xfrm>
          <a:prstGeom prst="round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38100" dist="38100" dir="27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pPr algn="ctr"/>
            <a:r>
              <a:rPr lang="en-US" sz="100">
                <a:effectLst>
                  <a:outerShdw blurRad="12700" dist="12700" dir="2700000" algn="ctr" rotWithShape="0">
                    <a:srgbClr val="000000"/>
                  </a:outerShdw>
                </a:effectLst>
                <a:latin typeface="Arial Rounded MT Bold" panose="020F0704030504030204" pitchFamily="34" charset="77"/>
              </a:rPr>
              <a:t>L01</a:t>
            </a:r>
          </a:p>
          <a:p>
            <a:pPr algn="ctr"/>
            <a:r>
              <a:rPr lang="en-US" sz="500">
                <a:ln w="1270">
                  <a:noFill/>
                </a:ln>
                <a:solidFill>
                  <a:schemeClr val="bg1"/>
                </a:solidFill>
                <a:effectLst>
                  <a:outerShdw dist="12700" dir="2700000" algn="tl" rotWithShape="0">
                    <a:prstClr val="black"/>
                  </a:outerShdw>
                </a:effectLst>
                <a:latin typeface="Arial Rounded MT Bold" panose="020F0704030504030204" pitchFamily="34" charset="77"/>
              </a:rPr>
              <a:t>FLIP CARD</a:t>
            </a:r>
          </a:p>
        </p:txBody>
      </p:sp>
      <p:sp>
        <p:nvSpPr>
          <p:cNvPr id="2" name="Quad Arrow Callout 1">
            <a:extLst>
              <a:ext uri="{FF2B5EF4-FFF2-40B4-BE49-F238E27FC236}">
                <a16:creationId xmlns:a16="http://schemas.microsoft.com/office/drawing/2014/main" id="{6034A245-0126-5D3C-BD3B-3A5FAA672B87}"/>
              </a:ext>
            </a:extLst>
          </p:cNvPr>
          <p:cNvSpPr/>
          <p:nvPr/>
        </p:nvSpPr>
        <p:spPr>
          <a:xfrm>
            <a:off x="3497988" y="3046970"/>
            <a:ext cx="36000" cy="36000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18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rg Chart" descr="THE FLIPCARD TEAM">
            <a:extLst>
              <a:ext uri="{FF2B5EF4-FFF2-40B4-BE49-F238E27FC236}">
                <a16:creationId xmlns:a16="http://schemas.microsoft.com/office/drawing/2014/main" id="{577A6C80-1E84-F1FA-0AD7-A8B5C5C76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118572"/>
              </p:ext>
            </p:extLst>
          </p:nvPr>
        </p:nvGraphicFramePr>
        <p:xfrm>
          <a:off x="1756618" y="400085"/>
          <a:ext cx="86400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sp>
        <p:nvSpPr>
          <p:cNvPr id="27" name="HELP TEXT">
            <a:extLst>
              <a:ext uri="{FF2B5EF4-FFF2-40B4-BE49-F238E27FC236}">
                <a16:creationId xmlns:a16="http://schemas.microsoft.com/office/drawing/2014/main" id="{5181752F-61D3-AF64-7008-5C72E4FB1C90}"/>
              </a:ext>
            </a:extLst>
          </p:cNvPr>
          <p:cNvSpPr txBox="1"/>
          <p:nvPr/>
        </p:nvSpPr>
        <p:spPr>
          <a:xfrm>
            <a:off x="1756618" y="467639"/>
            <a:ext cx="8640000" cy="48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  <a:effectLst>
            <a:outerShdw blurRad="50800" dist="88900" dir="2700000" algn="tl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tIns="108000" rtlCol="0" anchor="b">
            <a:normAutofit/>
          </a:bodyPr>
          <a:lstStyle/>
          <a:p>
            <a:pPr marL="72000" lvl="4"/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rgbClr val="002060"/>
                    </a:gs>
                  </a:gsLst>
                  <a:lin ang="2700000" scaled="1"/>
                  <a:tileRect/>
                </a:gra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FLIP CARD</a:t>
            </a:r>
            <a:r>
              <a:rPr lang="en-US" sz="2800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 is:</a:t>
            </a:r>
          </a:p>
          <a:p>
            <a:pPr marL="360000" lvl="5" indent="-108000">
              <a:buFont typeface="Arial" panose="020B0604020202020204" pitchFamily="34" charset="0"/>
              <a:buChar char="•"/>
            </a:pPr>
            <a:r>
              <a:rPr lang="en-US" sz="2000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a fun-quick-cheap-easy single slide Mac and PC PowerPoint solution for new teams to </a:t>
            </a:r>
            <a:r>
              <a:rPr lang="en-US" sz="2000" b="1" dirty="0" err="1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form and storm</a:t>
            </a:r>
            <a:r>
              <a:rPr lang="en-US" sz="2000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 the who-what-when-where and why of … each other</a:t>
            </a:r>
          </a:p>
          <a:p>
            <a:pPr marL="180000" lvl="1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THE FLIP BUTTONS ACTIVATE:</a:t>
            </a:r>
          </a:p>
          <a:p>
            <a:pPr marL="360000" lvl="5" indent="-10800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place (an organisational chart or …)</a:t>
            </a:r>
          </a:p>
          <a:p>
            <a:pPr marL="360000" lvl="5" indent="-10800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audio (a voice example)</a:t>
            </a:r>
          </a:p>
          <a:p>
            <a:pPr marL="360000" lvl="5" indent="-10800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photo (a 16x9 landscape selfie) </a:t>
            </a:r>
          </a:p>
          <a:p>
            <a:pPr marL="0" lvl="4" indent="-205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TO USE FLIP CARD:</a:t>
            </a:r>
          </a:p>
          <a:p>
            <a:pPr marL="360000" lvl="5" indent="-10800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load 16x9 portrait pics to a folder</a:t>
            </a:r>
          </a:p>
          <a:p>
            <a:pPr marL="817200" lvl="6" indent="-10800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downize to 225px x 400px</a:t>
            </a:r>
          </a:p>
          <a:p>
            <a:pPr marL="360000" lvl="5" indent="-10800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record voice takes and hide the icon behind relevant audio icon</a:t>
            </a:r>
          </a:p>
          <a:p>
            <a:pPr marL="360000" lvl="5" indent="-108000">
              <a:buFont typeface="Arial" panose="020B0604020202020204" pitchFamily="34" charset="0"/>
              <a:buChar char="•"/>
            </a:pPr>
            <a:r>
              <a:rPr lang="en-US" b="1" dirty="0"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Rounded MT Bold" panose="020F0704030504030204" pitchFamily="34" charset="77"/>
              </a:rPr>
              <a:t>load each pic to its relevant icon in both the org chart and the buttons around the edge</a:t>
            </a:r>
            <a:endParaRPr lang="en-US" sz="1400" b="1" dirty="0">
              <a:effectLst>
                <a:outerShdw blurRad="50800" dist="50800" dir="2700000" algn="ctr" rotWithShape="0">
                  <a:schemeClr val="bg1"/>
                </a:outerShdw>
              </a:effectLst>
              <a:latin typeface="Arial Rounded MT Bold" panose="020F0704030504030204" pitchFamily="34" charset="77"/>
            </a:endParaRPr>
          </a:p>
          <a:p>
            <a:pPr marL="457200" lvl="5" indent="-205200">
              <a:buFont typeface="Arial" panose="020B0604020202020204" pitchFamily="34" charset="0"/>
              <a:buChar char="•"/>
            </a:pPr>
            <a:endParaRPr lang="en-US" sz="1400" b="1" dirty="0">
              <a:effectLst>
                <a:outerShdw blurRad="50800" dist="50800" dir="2700000" algn="ctr" rotWithShape="0">
                  <a:schemeClr val="bg1"/>
                </a:outerShdw>
              </a:effectLst>
              <a:latin typeface="Arial Rounded MT Bold" panose="020F070403050403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C60F1-DE20-ABF3-8F2C-BCA24A7E1E4A}"/>
              </a:ext>
            </a:extLst>
          </p:cNvPr>
          <p:cNvSpPr txBox="1"/>
          <p:nvPr/>
        </p:nvSpPr>
        <p:spPr>
          <a:xfrm>
            <a:off x="508538" y="191059"/>
            <a:ext cx="1016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test buttons</a:t>
            </a:r>
          </a:p>
        </p:txBody>
      </p:sp>
      <p:sp>
        <p:nvSpPr>
          <p:cNvPr id="7" name="Bent Arrow 6">
            <a:extLst>
              <a:ext uri="{FF2B5EF4-FFF2-40B4-BE49-F238E27FC236}">
                <a16:creationId xmlns:a16="http://schemas.microsoft.com/office/drawing/2014/main" id="{6E57BDA8-9751-4D62-CEF0-2EB1C5B3B331}"/>
              </a:ext>
            </a:extLst>
          </p:cNvPr>
          <p:cNvSpPr/>
          <p:nvPr/>
        </p:nvSpPr>
        <p:spPr>
          <a:xfrm rot="16200000" flipH="1">
            <a:off x="285300" y="275963"/>
            <a:ext cx="246220" cy="26270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42590F1-EFBB-496B-5430-0C8A2C7FB033}"/>
              </a:ext>
            </a:extLst>
          </p:cNvPr>
          <p:cNvSpPr/>
          <p:nvPr/>
        </p:nvSpPr>
        <p:spPr>
          <a:xfrm>
            <a:off x="10809051" y="122385"/>
            <a:ext cx="324951" cy="276999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479E1-9EE6-6CED-01D6-FDE3DC53438C}"/>
              </a:ext>
            </a:extLst>
          </p:cNvPr>
          <p:cNvSpPr txBox="1"/>
          <p:nvPr/>
        </p:nvSpPr>
        <p:spPr>
          <a:xfrm>
            <a:off x="11237069" y="111766"/>
            <a:ext cx="9549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REFRESH</a:t>
            </a:r>
          </a:p>
        </p:txBody>
      </p:sp>
      <p:pic>
        <p:nvPicPr>
          <p:cNvPr id="10" name="Picture 9">
            <a:hlinkClick r:id="rId42"/>
            <a:extLst>
              <a:ext uri="{FF2B5EF4-FFF2-40B4-BE49-F238E27FC236}">
                <a16:creationId xmlns:a16="http://schemas.microsoft.com/office/drawing/2014/main" id="{5AC24169-5167-9E32-66B6-1396C39F804A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1223609" y="5350441"/>
            <a:ext cx="793169" cy="2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6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85185E-6 L 0.23099 0.30671 " pathEditMode="relative" rAng="0" ptsTypes="AA">
                                          <p:cBhvr>
                                            <p:cTn id="25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49" y="15324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26" presetID="6" presetClass="emph" presetSubtype="0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27" dur="500" fill="hold"/>
                                            <p:tgtEl>
                                              <p:spTgt spid="139"/>
                                            </p:tgtEl>
                                          </p:cBhvr>
                                          <p:by x="550000" y="550000"/>
                                        </p:animScale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2"/>
                      </p:tgtEl>
                    </p:cond>
                  </p:nextCondLst>
                </p:seq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416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1"/>
                      </p:tgtEl>
                    </p:cond>
                  </p:nextCondLst>
                </p:seq>
              </p:childTnLst>
            </p:cTn>
          </p:par>
        </p:tnLst>
        <p:bldLst>
          <p:bldP spid="169" grpId="0" animBg="1"/>
          <p:bldP spid="139" grpId="0" animBg="1"/>
          <p:bldP spid="139" grpId="1" animBg="1"/>
          <p:bldGraphic spid="5" grpId="0">
            <p:bldAsOne/>
          </p:bldGraphic>
          <p:bldP spid="27" grpId="0" animBg="1"/>
          <p:bldP spid="4" grpId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1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6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1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0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1.85185E-6 L 0.23099 0.30671 " pathEditMode="relative" rAng="0" ptsTypes="AA">
                                          <p:cBhvr>
                                            <p:cTn id="25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549" y="15324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  <p:par>
                                    <p:cTn id="26" presetID="6" presetClass="emp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500" fill="hold"/>
                                            <p:tgtEl>
                                              <p:spTgt spid="139"/>
                                            </p:tgtEl>
                                          </p:cBhvr>
                                          <p:by x="550000" y="550000"/>
                                        </p:animScale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2"/>
                      </p:tgtEl>
                    </p:cond>
                  </p:nextCondLst>
                </p:seq>
                <p:audio>
                  <p:cMediaNode vol="80000">
                    <p:cTn id="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416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1"/>
                      </p:tgtEl>
                    </p:cond>
                  </p:nextCondLst>
                </p:seq>
              </p:childTnLst>
            </p:cTn>
          </p:par>
        </p:tnLst>
        <p:bldLst>
          <p:bldP spid="169" grpId="0" animBg="1"/>
          <p:bldP spid="139" grpId="0" animBg="1"/>
          <p:bldP spid="139" grpId="1" animBg="1"/>
          <p:bldGraphic spid="5" grpId="0">
            <p:bldAsOne/>
          </p:bldGraphic>
          <p:bldP spid="27" grpId="0" animBg="1"/>
          <p:bldP spid="4" grpId="0"/>
          <p:bldP spid="7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338</Words>
  <Application>Microsoft Macintosh PowerPoint</Application>
  <PresentationFormat>Widescreen</PresentationFormat>
  <Paragraphs>74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FLIP 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Gill, David [Student]</dc:creator>
  <cp:lastModifiedBy>David Gill</cp:lastModifiedBy>
  <cp:revision>17</cp:revision>
  <dcterms:created xsi:type="dcterms:W3CDTF">2023-06-28T00:48:35Z</dcterms:created>
  <dcterms:modified xsi:type="dcterms:W3CDTF">2023-07-15T02:02:26Z</dcterms:modified>
</cp:coreProperties>
</file>