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9" r:id="rId4"/>
    <p:sldId id="260" r:id="rId5"/>
    <p:sldId id="261" r:id="rId6"/>
    <p:sldId id="262" r:id="rId7"/>
    <p:sldId id="263" r:id="rId8"/>
    <p:sldId id="264" r:id="rId9"/>
    <p:sldId id="265" r:id="rId10"/>
    <p:sldId id="267" r:id="rId11"/>
    <p:sldId id="266"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7"/>
    <p:restoredTop sz="94634"/>
  </p:normalViewPr>
  <p:slideViewPr>
    <p:cSldViewPr>
      <p:cViewPr varScale="1">
        <p:scale>
          <a:sx n="36" d="100"/>
          <a:sy n="36" d="100"/>
        </p:scale>
        <p:origin x="304" y="624"/>
      </p:cViewPr>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endParaRPr/>
          </a:p>
        </p:txBody>
      </p:sp>
      <p:sp>
        <p:nvSpPr>
          <p:cNvPr id="45" name="Shape 4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map">
    <p:spTree>
      <p:nvGrpSpPr>
        <p:cNvPr id="1" name=""/>
        <p:cNvGrpSpPr/>
        <p:nvPr/>
      </p:nvGrpSpPr>
      <p:grpSpPr>
        <a:xfrm>
          <a:off x="0" y="0"/>
          <a:ext cx="0" cy="0"/>
          <a:chOff x="0" y="0"/>
          <a:chExt cx="0" cy="0"/>
        </a:xfrm>
      </p:grpSpPr>
      <p:sp>
        <p:nvSpPr>
          <p:cNvPr id="18" name="Image"/>
          <p:cNvSpPr>
            <a:spLocks noGrp="1"/>
          </p:cNvSpPr>
          <p:nvPr>
            <p:ph type="pic" idx="21"/>
          </p:nvPr>
        </p:nvSpPr>
        <p:spPr>
          <a:xfrm>
            <a:off x="0" y="-1"/>
            <a:ext cx="24384000" cy="13716001"/>
          </a:xfrm>
          <a:prstGeom prst="rect">
            <a:avLst/>
          </a:prstGeom>
        </p:spPr>
        <p:txBody>
          <a:bodyPr lIns="91439" tIns="45719" rIns="91439" bIns="45719" anchor="t">
            <a:noAutofit/>
          </a:bodyPr>
          <a:lstStyle/>
          <a:p>
            <a:endParaRP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map + timeline">
    <p:spTree>
      <p:nvGrpSpPr>
        <p:cNvPr id="1" name=""/>
        <p:cNvGrpSpPr/>
        <p:nvPr/>
      </p:nvGrpSpPr>
      <p:grpSpPr>
        <a:xfrm>
          <a:off x="0" y="0"/>
          <a:ext cx="0" cy="0"/>
          <a:chOff x="0" y="0"/>
          <a:chExt cx="0" cy="0"/>
        </a:xfrm>
      </p:grpSpPr>
      <p:pic>
        <p:nvPicPr>
          <p:cNvPr id="26" name="Image" descr="Image"/>
          <p:cNvPicPr>
            <a:picLocks/>
          </p:cNvPicPr>
          <p:nvPr/>
        </p:nvPicPr>
        <p:blipFill>
          <a:blip r:embed="rId2"/>
          <a:stretch>
            <a:fillRect/>
          </a:stretch>
        </p:blipFill>
        <p:spPr>
          <a:xfrm>
            <a:off x="0" y="-1"/>
            <a:ext cx="24384000" cy="13716001"/>
          </a:xfrm>
          <a:prstGeom prst="rect">
            <a:avLst/>
          </a:prstGeom>
          <a:ln w="12700">
            <a:miter lim="400000"/>
          </a:ln>
          <a:effectLst>
            <a:outerShdw blurRad="12700" dist="38100" dir="2645980" rotWithShape="0">
              <a:srgbClr val="000000">
                <a:alpha val="86964"/>
              </a:srgbClr>
            </a:outerShdw>
          </a:effectLst>
        </p:spPr>
      </p:pic>
      <p:sp>
        <p:nvSpPr>
          <p:cNvPr id="27" name="2023"/>
          <p:cNvSpPr txBox="1">
            <a:spLocks noGrp="1"/>
          </p:cNvSpPr>
          <p:nvPr>
            <p:ph type="body" sz="quarter" idx="21"/>
          </p:nvPr>
        </p:nvSpPr>
        <p:spPr>
          <a:xfrm>
            <a:off x="1555201" y="11775490"/>
            <a:ext cx="1950213" cy="1080955"/>
          </a:xfrm>
          <a:prstGeom prst="rect">
            <a:avLst/>
          </a:prstGeom>
          <a:effectLst>
            <a:outerShdw blurRad="12700" dist="38100" dir="2645980" rotWithShape="0">
              <a:srgbClr val="000000">
                <a:alpha val="86964"/>
              </a:srgbClr>
            </a:outerShdw>
          </a:effectLst>
        </p:spPr>
        <p:txBody>
          <a:bodyPr wrap="none">
            <a:spAutoFit/>
          </a:bodyPr>
          <a:lstStyle>
            <a:lvl1pPr marL="0" indent="0" algn="ctr">
              <a:spcBef>
                <a:spcPts val="0"/>
              </a:spcBef>
              <a:buClrTx/>
              <a:buSzTx/>
              <a:buNone/>
              <a:defRPr sz="6500" b="1">
                <a:effectLst>
                  <a:outerShdw blurRad="12700" dist="38100" dir="2700000" rotWithShape="0">
                    <a:srgbClr val="000000"/>
                  </a:outerShdw>
                </a:effectLst>
              </a:defRPr>
            </a:lvl1pPr>
          </a:lstStyle>
          <a:p>
            <a:r>
              <a:t>2023</a:t>
            </a:r>
          </a:p>
        </p:txBody>
      </p:sp>
      <p:sp>
        <p:nvSpPr>
          <p:cNvPr id="28" name="MAY"/>
          <p:cNvSpPr>
            <a:spLocks noGrp="1"/>
          </p:cNvSpPr>
          <p:nvPr>
            <p:ph type="body" sz="quarter" idx="22"/>
          </p:nvPr>
        </p:nvSpPr>
        <p:spPr>
          <a:xfrm>
            <a:off x="3774358" y="11957335"/>
            <a:ext cx="2161460" cy="717265"/>
          </a:xfrm>
          <a:prstGeom prst="roundRect">
            <a:avLst>
              <a:gd name="adj" fmla="val 26559"/>
            </a:avLst>
          </a:prstGeom>
          <a:gradFill>
            <a:gsLst>
              <a:gs pos="0">
                <a:srgbClr val="055512"/>
              </a:gs>
              <a:gs pos="100000">
                <a:srgbClr val="307C35"/>
              </a:gs>
            </a:gsLst>
            <a:path path="circle">
              <a:fillToRect l="37721" t="-19636" r="62278" b="119636"/>
            </a:path>
          </a:gradFill>
          <a:ln>
            <a:solidFill>
              <a:schemeClr val="accent3">
                <a:hueOff val="-365725"/>
                <a:satOff val="-32500"/>
                <a:lumOff val="18235"/>
              </a:schemeClr>
            </a:solidFill>
          </a:ln>
          <a:effectLst>
            <a:outerShdw blurRad="12700" dist="38100" dir="2645980" rotWithShape="0">
              <a:srgbClr val="000000">
                <a:alpha val="86964"/>
              </a:srgbClr>
            </a:outerShdw>
          </a:effectLst>
        </p:spPr>
        <p:txBody>
          <a:bodyPr>
            <a:noAutofit/>
          </a:bodyPr>
          <a:lstStyle>
            <a:lvl1pPr marL="0" indent="0" algn="ctr">
              <a:spcBef>
                <a:spcPts val="0"/>
              </a:spcBef>
              <a:buClrTx/>
              <a:buSzTx/>
              <a:buNone/>
              <a:defRPr sz="3200">
                <a:latin typeface="+mn-lt"/>
                <a:ea typeface="+mn-ea"/>
                <a:cs typeface="+mn-cs"/>
                <a:sym typeface="Helvetica Neue Medium"/>
              </a:defRPr>
            </a:lvl1pPr>
          </a:lstStyle>
          <a:p>
            <a:r>
              <a:t>MAY</a:t>
            </a:r>
          </a:p>
        </p:txBody>
      </p:sp>
      <p:sp>
        <p:nvSpPr>
          <p:cNvPr id="29" name="JUNE"/>
          <p:cNvSpPr>
            <a:spLocks noGrp="1"/>
          </p:cNvSpPr>
          <p:nvPr>
            <p:ph type="body" sz="quarter" idx="23"/>
          </p:nvPr>
        </p:nvSpPr>
        <p:spPr>
          <a:xfrm>
            <a:off x="6028934" y="11957335"/>
            <a:ext cx="2161460" cy="717265"/>
          </a:xfrm>
          <a:prstGeom prst="roundRect">
            <a:avLst>
              <a:gd name="adj" fmla="val 26559"/>
            </a:avLst>
          </a:prstGeom>
          <a:gradFill>
            <a:gsLst>
              <a:gs pos="0">
                <a:srgbClr val="055512"/>
              </a:gs>
              <a:gs pos="100000">
                <a:srgbClr val="307C35"/>
              </a:gs>
            </a:gsLst>
            <a:path path="circle">
              <a:fillToRect l="37721" t="-19636" r="62278" b="119636"/>
            </a:path>
          </a:gradFill>
          <a:ln>
            <a:solidFill>
              <a:schemeClr val="accent3">
                <a:hueOff val="-365725"/>
                <a:satOff val="-32500"/>
                <a:lumOff val="18235"/>
              </a:schemeClr>
            </a:solidFill>
          </a:ln>
          <a:effectLst>
            <a:outerShdw blurRad="12700" dist="38100" dir="2645980" rotWithShape="0">
              <a:srgbClr val="000000">
                <a:alpha val="86964"/>
              </a:srgbClr>
            </a:outerShdw>
          </a:effectLst>
        </p:spPr>
        <p:txBody>
          <a:bodyPr>
            <a:noAutofit/>
          </a:bodyPr>
          <a:lstStyle>
            <a:lvl1pPr marL="0" indent="0" algn="ctr">
              <a:spcBef>
                <a:spcPts val="0"/>
              </a:spcBef>
              <a:buClrTx/>
              <a:buSzTx/>
              <a:buNone/>
              <a:defRPr sz="3200">
                <a:latin typeface="+mn-lt"/>
                <a:ea typeface="+mn-ea"/>
                <a:cs typeface="+mn-cs"/>
                <a:sym typeface="Helvetica Neue Medium"/>
              </a:defRPr>
            </a:lvl1pPr>
          </a:lstStyle>
          <a:p>
            <a:r>
              <a:t>JUNE</a:t>
            </a:r>
          </a:p>
        </p:txBody>
      </p:sp>
      <p:sp>
        <p:nvSpPr>
          <p:cNvPr id="30" name="JULY"/>
          <p:cNvSpPr>
            <a:spLocks noGrp="1"/>
          </p:cNvSpPr>
          <p:nvPr>
            <p:ph type="body" sz="quarter" idx="24"/>
          </p:nvPr>
        </p:nvSpPr>
        <p:spPr>
          <a:xfrm>
            <a:off x="8283509" y="11957335"/>
            <a:ext cx="2161460" cy="717265"/>
          </a:xfrm>
          <a:prstGeom prst="roundRect">
            <a:avLst>
              <a:gd name="adj" fmla="val 26559"/>
            </a:avLst>
          </a:prstGeom>
          <a:gradFill>
            <a:gsLst>
              <a:gs pos="0">
                <a:srgbClr val="055512"/>
              </a:gs>
              <a:gs pos="100000">
                <a:srgbClr val="307C35"/>
              </a:gs>
            </a:gsLst>
            <a:path path="circle">
              <a:fillToRect l="37721" t="-19636" r="62278" b="119636"/>
            </a:path>
          </a:gradFill>
          <a:ln>
            <a:solidFill>
              <a:schemeClr val="accent3">
                <a:hueOff val="-365725"/>
                <a:satOff val="-32500"/>
                <a:lumOff val="18235"/>
              </a:schemeClr>
            </a:solidFill>
          </a:ln>
          <a:effectLst>
            <a:outerShdw blurRad="12700" dist="38100" dir="2645980" rotWithShape="0">
              <a:srgbClr val="000000">
                <a:alpha val="86964"/>
              </a:srgbClr>
            </a:outerShdw>
          </a:effectLst>
        </p:spPr>
        <p:txBody>
          <a:bodyPr>
            <a:noAutofit/>
          </a:bodyPr>
          <a:lstStyle>
            <a:lvl1pPr marL="0" indent="0" algn="ctr">
              <a:spcBef>
                <a:spcPts val="0"/>
              </a:spcBef>
              <a:buClrTx/>
              <a:buSzTx/>
              <a:buNone/>
              <a:defRPr sz="3200">
                <a:latin typeface="+mn-lt"/>
                <a:ea typeface="+mn-ea"/>
                <a:cs typeface="+mn-cs"/>
                <a:sym typeface="Helvetica Neue Medium"/>
              </a:defRPr>
            </a:lvl1pPr>
          </a:lstStyle>
          <a:p>
            <a:r>
              <a:t>JULY</a:t>
            </a:r>
          </a:p>
        </p:txBody>
      </p:sp>
      <p:sp>
        <p:nvSpPr>
          <p:cNvPr id="31" name="AUGUST"/>
          <p:cNvSpPr>
            <a:spLocks noGrp="1"/>
          </p:cNvSpPr>
          <p:nvPr>
            <p:ph type="body" sz="quarter" idx="25"/>
          </p:nvPr>
        </p:nvSpPr>
        <p:spPr>
          <a:xfrm>
            <a:off x="10538085" y="11957335"/>
            <a:ext cx="2161460" cy="717265"/>
          </a:xfrm>
          <a:prstGeom prst="roundRect">
            <a:avLst>
              <a:gd name="adj" fmla="val 26559"/>
            </a:avLst>
          </a:prstGeom>
          <a:gradFill>
            <a:gsLst>
              <a:gs pos="0">
                <a:srgbClr val="055512"/>
              </a:gs>
              <a:gs pos="100000">
                <a:srgbClr val="307C35"/>
              </a:gs>
            </a:gsLst>
            <a:path path="circle">
              <a:fillToRect l="37721" t="-19636" r="62278" b="119636"/>
            </a:path>
          </a:gradFill>
          <a:ln>
            <a:solidFill>
              <a:schemeClr val="accent3">
                <a:hueOff val="-365725"/>
                <a:satOff val="-32500"/>
                <a:lumOff val="18235"/>
              </a:schemeClr>
            </a:solidFill>
          </a:ln>
          <a:effectLst>
            <a:outerShdw blurRad="12700" dist="38100" dir="2645980" rotWithShape="0">
              <a:srgbClr val="000000">
                <a:alpha val="86964"/>
              </a:srgbClr>
            </a:outerShdw>
          </a:effectLst>
        </p:spPr>
        <p:txBody>
          <a:bodyPr>
            <a:noAutofit/>
          </a:bodyPr>
          <a:lstStyle>
            <a:lvl1pPr marL="0" indent="0" algn="ctr">
              <a:spcBef>
                <a:spcPts val="0"/>
              </a:spcBef>
              <a:buClrTx/>
              <a:buSzTx/>
              <a:buNone/>
              <a:defRPr sz="3200">
                <a:latin typeface="+mn-lt"/>
                <a:ea typeface="+mn-ea"/>
                <a:cs typeface="+mn-cs"/>
                <a:sym typeface="Helvetica Neue Medium"/>
              </a:defRPr>
            </a:lvl1pPr>
          </a:lstStyle>
          <a:p>
            <a:r>
              <a:t>AUGUST</a:t>
            </a:r>
          </a:p>
        </p:txBody>
      </p:sp>
      <p:sp>
        <p:nvSpPr>
          <p:cNvPr id="32" name="SEPT"/>
          <p:cNvSpPr>
            <a:spLocks noGrp="1"/>
          </p:cNvSpPr>
          <p:nvPr>
            <p:ph type="body" sz="quarter" idx="26"/>
          </p:nvPr>
        </p:nvSpPr>
        <p:spPr>
          <a:xfrm>
            <a:off x="12792660" y="11957335"/>
            <a:ext cx="2161460" cy="717265"/>
          </a:xfrm>
          <a:prstGeom prst="roundRect">
            <a:avLst>
              <a:gd name="adj" fmla="val 26559"/>
            </a:avLst>
          </a:prstGeom>
          <a:gradFill>
            <a:gsLst>
              <a:gs pos="0">
                <a:srgbClr val="055512"/>
              </a:gs>
              <a:gs pos="100000">
                <a:srgbClr val="307C35"/>
              </a:gs>
            </a:gsLst>
            <a:path path="circle">
              <a:fillToRect l="37721" t="-19636" r="62278" b="119636"/>
            </a:path>
          </a:gradFill>
          <a:ln>
            <a:solidFill>
              <a:schemeClr val="accent3">
                <a:hueOff val="-365725"/>
                <a:satOff val="-32500"/>
                <a:lumOff val="18235"/>
              </a:schemeClr>
            </a:solidFill>
          </a:ln>
          <a:effectLst>
            <a:outerShdw blurRad="12700" dist="38100" dir="2645980" rotWithShape="0">
              <a:srgbClr val="000000">
                <a:alpha val="86964"/>
              </a:srgbClr>
            </a:outerShdw>
          </a:effectLst>
        </p:spPr>
        <p:txBody>
          <a:bodyPr>
            <a:noAutofit/>
          </a:bodyPr>
          <a:lstStyle>
            <a:lvl1pPr marL="0" indent="0" algn="ctr">
              <a:spcBef>
                <a:spcPts val="0"/>
              </a:spcBef>
              <a:buClrTx/>
              <a:buSzTx/>
              <a:buNone/>
              <a:defRPr sz="3200">
                <a:latin typeface="+mn-lt"/>
                <a:ea typeface="+mn-ea"/>
                <a:cs typeface="+mn-cs"/>
                <a:sym typeface="Helvetica Neue Medium"/>
              </a:defRPr>
            </a:lvl1pPr>
          </a:lstStyle>
          <a:p>
            <a:r>
              <a:t>SEPT</a:t>
            </a:r>
          </a:p>
        </p:txBody>
      </p:sp>
      <p:sp>
        <p:nvSpPr>
          <p:cNvPr id="33" name="OCT"/>
          <p:cNvSpPr>
            <a:spLocks noGrp="1"/>
          </p:cNvSpPr>
          <p:nvPr>
            <p:ph type="body" sz="quarter" idx="27"/>
          </p:nvPr>
        </p:nvSpPr>
        <p:spPr>
          <a:xfrm>
            <a:off x="15047236" y="11957335"/>
            <a:ext cx="2161460" cy="717265"/>
          </a:xfrm>
          <a:prstGeom prst="roundRect">
            <a:avLst>
              <a:gd name="adj" fmla="val 26559"/>
            </a:avLst>
          </a:prstGeom>
          <a:gradFill>
            <a:gsLst>
              <a:gs pos="0">
                <a:srgbClr val="055512"/>
              </a:gs>
              <a:gs pos="100000">
                <a:srgbClr val="307C35"/>
              </a:gs>
            </a:gsLst>
            <a:path path="circle">
              <a:fillToRect l="37721" t="-19636" r="62278" b="119636"/>
            </a:path>
          </a:gradFill>
          <a:ln>
            <a:solidFill>
              <a:schemeClr val="accent3">
                <a:hueOff val="-365725"/>
                <a:satOff val="-32500"/>
                <a:lumOff val="18235"/>
              </a:schemeClr>
            </a:solidFill>
          </a:ln>
          <a:effectLst>
            <a:outerShdw blurRad="12700" dist="38100" dir="2645980" rotWithShape="0">
              <a:srgbClr val="000000">
                <a:alpha val="86964"/>
              </a:srgbClr>
            </a:outerShdw>
          </a:effectLst>
        </p:spPr>
        <p:txBody>
          <a:bodyPr>
            <a:noAutofit/>
          </a:bodyPr>
          <a:lstStyle>
            <a:lvl1pPr marL="0" indent="0" algn="ctr">
              <a:spcBef>
                <a:spcPts val="0"/>
              </a:spcBef>
              <a:buClrTx/>
              <a:buSzTx/>
              <a:buNone/>
              <a:defRPr sz="3200">
                <a:latin typeface="+mn-lt"/>
                <a:ea typeface="+mn-ea"/>
                <a:cs typeface="+mn-cs"/>
                <a:sym typeface="Helvetica Neue Medium"/>
              </a:defRPr>
            </a:lvl1pPr>
          </a:lstStyle>
          <a:p>
            <a:r>
              <a:t>OCT</a:t>
            </a:r>
          </a:p>
        </p:txBody>
      </p:sp>
      <p:sp>
        <p:nvSpPr>
          <p:cNvPr id="34" name="NOV"/>
          <p:cNvSpPr>
            <a:spLocks noGrp="1"/>
          </p:cNvSpPr>
          <p:nvPr>
            <p:ph type="body" sz="quarter" idx="28"/>
          </p:nvPr>
        </p:nvSpPr>
        <p:spPr>
          <a:xfrm>
            <a:off x="17301812" y="11957335"/>
            <a:ext cx="2161460" cy="717265"/>
          </a:xfrm>
          <a:prstGeom prst="roundRect">
            <a:avLst>
              <a:gd name="adj" fmla="val 26559"/>
            </a:avLst>
          </a:prstGeom>
          <a:gradFill>
            <a:gsLst>
              <a:gs pos="0">
                <a:srgbClr val="055512"/>
              </a:gs>
              <a:gs pos="100000">
                <a:srgbClr val="307C35"/>
              </a:gs>
            </a:gsLst>
            <a:path path="circle">
              <a:fillToRect l="37721" t="-19636" r="62278" b="119636"/>
            </a:path>
          </a:gradFill>
          <a:ln>
            <a:solidFill>
              <a:schemeClr val="accent3">
                <a:hueOff val="-365725"/>
                <a:satOff val="-32500"/>
                <a:lumOff val="18235"/>
              </a:schemeClr>
            </a:solidFill>
          </a:ln>
          <a:effectLst>
            <a:outerShdw blurRad="12700" dist="38100" dir="2645980" rotWithShape="0">
              <a:srgbClr val="000000">
                <a:alpha val="86964"/>
              </a:srgbClr>
            </a:outerShdw>
          </a:effectLst>
        </p:spPr>
        <p:txBody>
          <a:bodyPr>
            <a:noAutofit/>
          </a:bodyPr>
          <a:lstStyle>
            <a:lvl1pPr marL="0" indent="0" algn="ctr">
              <a:spcBef>
                <a:spcPts val="0"/>
              </a:spcBef>
              <a:buClrTx/>
              <a:buSzTx/>
              <a:buNone/>
              <a:defRPr sz="3200">
                <a:latin typeface="+mn-lt"/>
                <a:ea typeface="+mn-ea"/>
                <a:cs typeface="+mn-cs"/>
                <a:sym typeface="Helvetica Neue Medium"/>
              </a:defRPr>
            </a:lvl1pPr>
          </a:lstStyle>
          <a:p>
            <a:r>
              <a:t>NOV</a:t>
            </a:r>
          </a:p>
        </p:txBody>
      </p:sp>
      <p:sp>
        <p:nvSpPr>
          <p:cNvPr id="35" name="DEC"/>
          <p:cNvSpPr>
            <a:spLocks noGrp="1"/>
          </p:cNvSpPr>
          <p:nvPr>
            <p:ph type="body" sz="quarter" idx="29"/>
          </p:nvPr>
        </p:nvSpPr>
        <p:spPr>
          <a:xfrm>
            <a:off x="19556386" y="11957335"/>
            <a:ext cx="2161460" cy="717265"/>
          </a:xfrm>
          <a:prstGeom prst="roundRect">
            <a:avLst>
              <a:gd name="adj" fmla="val 26559"/>
            </a:avLst>
          </a:prstGeom>
          <a:gradFill>
            <a:gsLst>
              <a:gs pos="0">
                <a:srgbClr val="055512"/>
              </a:gs>
              <a:gs pos="100000">
                <a:srgbClr val="307C35"/>
              </a:gs>
            </a:gsLst>
            <a:path path="circle">
              <a:fillToRect l="37721" t="-19636" r="62278" b="119636"/>
            </a:path>
          </a:gradFill>
          <a:ln>
            <a:solidFill>
              <a:schemeClr val="accent3">
                <a:hueOff val="-365725"/>
                <a:satOff val="-32500"/>
                <a:lumOff val="18235"/>
              </a:schemeClr>
            </a:solidFill>
          </a:ln>
          <a:effectLst>
            <a:outerShdw blurRad="12700" dist="38100" dir="2645980" rotWithShape="0">
              <a:srgbClr val="000000">
                <a:alpha val="86964"/>
              </a:srgbClr>
            </a:outerShdw>
          </a:effectLst>
        </p:spPr>
        <p:txBody>
          <a:bodyPr>
            <a:noAutofit/>
          </a:bodyPr>
          <a:lstStyle>
            <a:lvl1pPr marL="0" indent="0" algn="ctr">
              <a:spcBef>
                <a:spcPts val="0"/>
              </a:spcBef>
              <a:buClrTx/>
              <a:buSzTx/>
              <a:buNone/>
              <a:defRPr sz="3200">
                <a:latin typeface="+mn-lt"/>
                <a:ea typeface="+mn-ea"/>
                <a:cs typeface="+mn-cs"/>
                <a:sym typeface="Helvetica Neue Medium"/>
              </a:defRPr>
            </a:lvl1pPr>
          </a:lstStyle>
          <a:p>
            <a:r>
              <a:t>DEC</a:t>
            </a:r>
          </a:p>
        </p:txBody>
      </p:sp>
      <p:sp>
        <p:nvSpPr>
          <p:cNvPr id="36" name="Image"/>
          <p:cNvSpPr>
            <a:spLocks noGrp="1"/>
          </p:cNvSpPr>
          <p:nvPr>
            <p:ph type="pic" sz="quarter" idx="30"/>
          </p:nvPr>
        </p:nvSpPr>
        <p:spPr>
          <a:xfrm>
            <a:off x="20509720" y="6858000"/>
            <a:ext cx="3048001" cy="3251200"/>
          </a:xfrm>
          <a:prstGeom prst="rect">
            <a:avLst/>
          </a:prstGeom>
          <a:effectLst>
            <a:outerShdw blurRad="139700" dist="138572" dir="2645980" rotWithShape="0">
              <a:srgbClr val="000000"/>
            </a:outerShdw>
          </a:effectLst>
        </p:spPr>
        <p:txBody>
          <a:bodyPr lIns="91439" tIns="45719" rIns="91439" bIns="45719" anchor="t">
            <a:noAutofit/>
          </a:bodyPr>
          <a:lstStyle/>
          <a:p>
            <a:endParaRPr/>
          </a:p>
        </p:txBody>
      </p:sp>
      <p:sp>
        <p:nvSpPr>
          <p:cNvPr id="37" name="So far …"/>
          <p:cNvSpPr txBox="1">
            <a:spLocks noGrp="1"/>
          </p:cNvSpPr>
          <p:nvPr>
            <p:ph type="body" sz="quarter" idx="31"/>
          </p:nvPr>
        </p:nvSpPr>
        <p:spPr>
          <a:xfrm>
            <a:off x="1244234" y="11397437"/>
            <a:ext cx="1680973" cy="560449"/>
          </a:xfrm>
          <a:prstGeom prst="rect">
            <a:avLst/>
          </a:prstGeom>
        </p:spPr>
        <p:txBody>
          <a:bodyPr wrap="none">
            <a:spAutoFit/>
          </a:bodyPr>
          <a:lstStyle>
            <a:lvl1pPr marL="0" indent="0" algn="ctr">
              <a:spcBef>
                <a:spcPts val="0"/>
              </a:spcBef>
              <a:buClrTx/>
              <a:buSzTx/>
              <a:buNone/>
              <a:defRPr sz="3000" b="1">
                <a:effectLst>
                  <a:outerShdw blurRad="12700" dist="38100" dir="2700000" rotWithShape="0">
                    <a:srgbClr val="000000"/>
                  </a:outerShdw>
                </a:effectLst>
              </a:defRPr>
            </a:lvl1pPr>
          </a:lstStyle>
          <a:p>
            <a:r>
              <a:t>So far …</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age" descr="Image"/>
          <p:cNvPicPr>
            <a:picLocks noGrp="1"/>
          </p:cNvPicPr>
          <p:nvPr>
            <p:ph type="pic" idx="21"/>
          </p:nvPr>
        </p:nvPicPr>
        <p:blipFill>
          <a:blip r:embed="rId2">
            <a:alphaModFix amt="49941"/>
          </a:blip>
          <a:stretch>
            <a:fillRect/>
          </a:stretch>
        </p:blipFill>
        <p:spPr>
          <a:prstGeom prst="rect">
            <a:avLst/>
          </a:prstGeom>
        </p:spPr>
      </p:pic>
      <p:sp>
        <p:nvSpPr>
          <p:cNvPr id="48" name="Shovel wielding volunteers…"/>
          <p:cNvSpPr txBox="1"/>
          <p:nvPr/>
        </p:nvSpPr>
        <p:spPr>
          <a:xfrm>
            <a:off x="2427732" y="4048003"/>
            <a:ext cx="19528537" cy="5619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000">
                <a:effectLst>
                  <a:outerShdw blurRad="12700" dist="38100" dir="2700000" rotWithShape="0">
                    <a:srgbClr val="000000"/>
                  </a:outerShdw>
                </a:effectLst>
              </a:defRPr>
            </a:pPr>
            <a:r>
              <a:t>Shovel wielding volunteers</a:t>
            </a:r>
          </a:p>
          <a:p>
            <a:pPr>
              <a:defRPr sz="12000">
                <a:effectLst>
                  <a:outerShdw blurRad="12700" dist="38100" dir="2700000" rotWithShape="0">
                    <a:srgbClr val="000000"/>
                  </a:outerShdw>
                </a:effectLst>
              </a:defRPr>
            </a:pPr>
            <a:r>
              <a:t>required</a:t>
            </a:r>
          </a:p>
          <a:p>
            <a:pPr>
              <a:defRPr sz="12000">
                <a:effectLst>
                  <a:outerShdw blurRad="12700" dist="38100" dir="2700000" rotWithShape="0">
                    <a:srgbClr val="000000"/>
                  </a:outerShdw>
                </a:effectLst>
              </a:defRPr>
            </a:pPr>
            <a:r>
              <a:t>for a worthy cause …</a:t>
            </a:r>
          </a:p>
        </p:txBody>
      </p:sp>
    </p:spTree>
  </p:cSld>
  <p:clrMapOvr>
    <a:masterClrMapping/>
  </p:clrMapOvr>
  <p:transition spd="med" advClick="0" advTm="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47"/>
                                        </p:tgtEl>
                                        <p:attrNameLst>
                                          <p:attrName>style.visibility</p:attrName>
                                        </p:attrNameLst>
                                      </p:cBhvr>
                                      <p:to>
                                        <p:strVal val="visible"/>
                                      </p:to>
                                    </p:set>
                                    <p:animEffect transition="in" filter="fade">
                                      <p:cBhvr>
                                        <p:cTn id="7" dur="6000"/>
                                        <p:tgtEl>
                                          <p:spTgt spid="47"/>
                                        </p:tgtEl>
                                      </p:cBhvr>
                                    </p:animEffect>
                                  </p:childTnLst>
                                </p:cTn>
                              </p:par>
                            </p:childTnLst>
                          </p:cTn>
                        </p:par>
                        <p:par>
                          <p:cTn id="8" fill="hold">
                            <p:stCondLst>
                              <p:cond delay="6000"/>
                            </p:stCondLst>
                            <p:childTnLst>
                              <p:par>
                                <p:cTn id="9" presetID="10" presetClass="entr" fill="hold" grpId="2" nodeType="afterEffect">
                                  <p:stCondLst>
                                    <p:cond delay="0"/>
                                  </p:stCondLst>
                                  <p:iterate>
                                    <p:tmAbs val="0"/>
                                  </p:iterate>
                                  <p:childTnLst>
                                    <p:set>
                                      <p:cBhvr>
                                        <p:cTn id="10" fill="hold"/>
                                        <p:tgtEl>
                                          <p:spTgt spid="48">
                                            <p:bg/>
                                          </p:spTgt>
                                        </p:tgtEl>
                                        <p:attrNameLst>
                                          <p:attrName>style.visibility</p:attrName>
                                        </p:attrNameLst>
                                      </p:cBhvr>
                                      <p:to>
                                        <p:strVal val="visible"/>
                                      </p:to>
                                    </p:set>
                                    <p:animEffect transition="in" filter="fade">
                                      <p:cBhvr>
                                        <p:cTn id="11" dur="1000"/>
                                        <p:tgtEl>
                                          <p:spTgt spid="48">
                                            <p:bg/>
                                          </p:spTgt>
                                        </p:tgtEl>
                                      </p:cBhvr>
                                    </p:animEffect>
                                  </p:childTnLst>
                                </p:cTn>
                              </p:par>
                              <p:par>
                                <p:cTn id="12" presetID="10" presetClass="entr" presetSubtype="0" fill="hold" grpId="2" nodeType="withEffect">
                                  <p:stCondLst>
                                    <p:cond delay="0"/>
                                  </p:stCondLst>
                                  <p:iterate>
                                    <p:tmAbs val="0"/>
                                  </p:iterate>
                                  <p:childTnLst>
                                    <p:set>
                                      <p:cBhvr>
                                        <p:cTn id="13" fill="hold"/>
                                        <p:tgtEl>
                                          <p:spTgt spid="48">
                                            <p:txEl>
                                              <p:pRg st="0" end="0"/>
                                            </p:txEl>
                                          </p:spTgt>
                                        </p:tgtEl>
                                        <p:attrNameLst>
                                          <p:attrName>style.visibility</p:attrName>
                                        </p:attrNameLst>
                                      </p:cBhvr>
                                      <p:to>
                                        <p:strVal val="visible"/>
                                      </p:to>
                                    </p:set>
                                    <p:animEffect transition="in" filter="fade">
                                      <p:cBhvr>
                                        <p:cTn id="14" dur="1000"/>
                                        <p:tgtEl>
                                          <p:spTgt spid="48">
                                            <p:txEl>
                                              <p:pRg st="0" end="0"/>
                                            </p:txEl>
                                          </p:spTgt>
                                        </p:tgtEl>
                                      </p:cBhvr>
                                    </p:animEffect>
                                  </p:childTnLst>
                                </p:cTn>
                              </p:par>
                            </p:childTnLst>
                          </p:cTn>
                        </p:par>
                        <p:par>
                          <p:cTn id="15" fill="hold">
                            <p:stCondLst>
                              <p:cond delay="7000"/>
                            </p:stCondLst>
                            <p:childTnLst>
                              <p:par>
                                <p:cTn id="16" presetID="10" presetClass="entr" fill="hold" grpId="2" nodeType="afterEffect">
                                  <p:stCondLst>
                                    <p:cond delay="0"/>
                                  </p:stCondLst>
                                  <p:iterate>
                                    <p:tmAbs val="0"/>
                                  </p:iterate>
                                  <p:childTnLst>
                                    <p:set>
                                      <p:cBhvr>
                                        <p:cTn id="17" fill="hold"/>
                                        <p:tgtEl>
                                          <p:spTgt spid="48">
                                            <p:txEl>
                                              <p:pRg st="1" end="1"/>
                                            </p:txEl>
                                          </p:spTgt>
                                        </p:tgtEl>
                                        <p:attrNameLst>
                                          <p:attrName>style.visibility</p:attrName>
                                        </p:attrNameLst>
                                      </p:cBhvr>
                                      <p:to>
                                        <p:strVal val="visible"/>
                                      </p:to>
                                    </p:set>
                                    <p:animEffect transition="in" filter="fade">
                                      <p:cBhvr>
                                        <p:cTn id="18" dur="1000"/>
                                        <p:tgtEl>
                                          <p:spTgt spid="48">
                                            <p:txEl>
                                              <p:pRg st="1" end="1"/>
                                            </p:txEl>
                                          </p:spTgt>
                                        </p:tgtEl>
                                      </p:cBhvr>
                                    </p:animEffect>
                                  </p:childTnLst>
                                </p:cTn>
                              </p:par>
                            </p:childTnLst>
                          </p:cTn>
                        </p:par>
                        <p:par>
                          <p:cTn id="19" fill="hold">
                            <p:stCondLst>
                              <p:cond delay="8000"/>
                            </p:stCondLst>
                            <p:childTnLst>
                              <p:par>
                                <p:cTn id="20" presetID="10" presetClass="entr" fill="hold" grpId="2" nodeType="afterEffect">
                                  <p:stCondLst>
                                    <p:cond delay="0"/>
                                  </p:stCondLst>
                                  <p:iterate>
                                    <p:tmAbs val="0"/>
                                  </p:iterate>
                                  <p:childTnLst>
                                    <p:set>
                                      <p:cBhvr>
                                        <p:cTn id="21" fill="hold"/>
                                        <p:tgtEl>
                                          <p:spTgt spid="48">
                                            <p:txEl>
                                              <p:pRg st="2" end="2"/>
                                            </p:txEl>
                                          </p:spTgt>
                                        </p:tgtEl>
                                        <p:attrNameLst>
                                          <p:attrName>style.visibility</p:attrName>
                                        </p:attrNameLst>
                                      </p:cBhvr>
                                      <p:to>
                                        <p:strVal val="visible"/>
                                      </p:to>
                                    </p:set>
                                    <p:animEffect transition="in" filter="fade">
                                      <p:cBhvr>
                                        <p:cTn id="22" dur="1000"/>
                                        <p:tgtEl>
                                          <p:spTgt spid="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advAuto="0"/>
      <p:bldP spid="48" grpId="2" build="p" bldLvl="5"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27E8C8E-94FA-83E2-AC4E-3E02FB1F1827}"/>
              </a:ext>
            </a:extLst>
          </p:cNvPr>
          <p:cNvSpPr>
            <a:spLocks noGrp="1"/>
          </p:cNvSpPr>
          <p:nvPr>
            <p:ph type="pic" idx="21"/>
          </p:nvPr>
        </p:nvSpPr>
        <p:spPr/>
      </p:sp>
    </p:spTree>
    <p:extLst>
      <p:ext uri="{BB962C8B-B14F-4D97-AF65-F5344CB8AC3E}">
        <p14:creationId xmlns:p14="http://schemas.microsoft.com/office/powerpoint/2010/main" val="2518910690"/>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7" name="1…"/>
          <p:cNvSpPr txBox="1"/>
          <p:nvPr/>
        </p:nvSpPr>
        <p:spPr>
          <a:xfrm>
            <a:off x="818587" y="4806950"/>
            <a:ext cx="3925370" cy="365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600">
                <a:solidFill>
                  <a:srgbClr val="000000"/>
                </a:solidFill>
                <a:latin typeface="Marker Felt"/>
                <a:ea typeface="Marker Felt"/>
                <a:cs typeface="Marker Felt"/>
                <a:sym typeface="Marker Felt"/>
              </a:defRPr>
            </a:pPr>
            <a:r>
              <a:t>1</a:t>
            </a:r>
          </a:p>
          <a:p>
            <a:pPr algn="l">
              <a:defRPr sz="3600">
                <a:solidFill>
                  <a:srgbClr val="000000"/>
                </a:solidFill>
                <a:latin typeface="Marker Felt"/>
                <a:ea typeface="Marker Felt"/>
                <a:cs typeface="Marker Felt"/>
                <a:sym typeface="Marker Felt"/>
              </a:defRPr>
            </a:pPr>
            <a:r>
              <a:t>peel back small (3x4m) amoeba shaped patches of exotic grass </a:t>
            </a:r>
            <a:r>
              <a:rPr sz="3200" b="0"/>
              <a:t>(borders spray painted by Rangers)</a:t>
            </a:r>
          </a:p>
        </p:txBody>
      </p:sp>
      <p:sp>
        <p:nvSpPr>
          <p:cNvPr id="468" name="2…"/>
          <p:cNvSpPr txBox="1"/>
          <p:nvPr/>
        </p:nvSpPr>
        <p:spPr>
          <a:xfrm>
            <a:off x="5020701" y="4806950"/>
            <a:ext cx="3250593" cy="3835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600">
                <a:solidFill>
                  <a:srgbClr val="000000"/>
                </a:solidFill>
                <a:latin typeface="Marker Felt"/>
                <a:ea typeface="Marker Felt"/>
                <a:cs typeface="Marker Felt"/>
                <a:sym typeface="Marker Felt"/>
              </a:defRPr>
            </a:pPr>
            <a:r>
              <a:t>2</a:t>
            </a:r>
          </a:p>
          <a:p>
            <a:pPr algn="l">
              <a:defRPr sz="3600">
                <a:solidFill>
                  <a:srgbClr val="000000"/>
                </a:solidFill>
                <a:latin typeface="Marker Felt"/>
                <a:ea typeface="Marker Felt"/>
                <a:cs typeface="Marker Felt"/>
                <a:sym typeface="Marker Felt"/>
              </a:defRPr>
            </a:pPr>
            <a:r>
              <a:t>shake off the dirt and heap the exotic grass in the centre to compost</a:t>
            </a:r>
          </a:p>
        </p:txBody>
      </p:sp>
      <p:sp>
        <p:nvSpPr>
          <p:cNvPr id="469" name="3…"/>
          <p:cNvSpPr txBox="1"/>
          <p:nvPr/>
        </p:nvSpPr>
        <p:spPr>
          <a:xfrm>
            <a:off x="9397836" y="4883150"/>
            <a:ext cx="4402075" cy="3581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600">
                <a:solidFill>
                  <a:srgbClr val="000000"/>
                </a:solidFill>
                <a:latin typeface="Marker Felt"/>
                <a:ea typeface="Marker Felt"/>
                <a:cs typeface="Marker Felt"/>
                <a:sym typeface="Marker Felt"/>
              </a:defRPr>
            </a:pPr>
            <a:r>
              <a:t>3</a:t>
            </a:r>
          </a:p>
          <a:p>
            <a:pPr algn="l">
              <a:defRPr sz="3600">
                <a:solidFill>
                  <a:srgbClr val="000000"/>
                </a:solidFill>
                <a:latin typeface="Marker Felt"/>
                <a:ea typeface="Marker Felt"/>
                <a:cs typeface="Marker Felt"/>
                <a:sym typeface="Marker Felt"/>
              </a:defRPr>
            </a:pPr>
            <a:r>
              <a:t>dig a small furrow around the perimeter</a:t>
            </a:r>
          </a:p>
          <a:p>
            <a:pPr algn="l">
              <a:defRPr sz="3400" b="0">
                <a:solidFill>
                  <a:srgbClr val="000000"/>
                </a:solidFill>
                <a:latin typeface="Marker Felt"/>
                <a:ea typeface="Marker Felt"/>
                <a:cs typeface="Marker Felt"/>
                <a:sym typeface="Marker Felt"/>
              </a:defRPr>
            </a:pPr>
            <a:r>
              <a:t>(to contain mulch and compost and create a raised edge to trap moisture)</a:t>
            </a:r>
          </a:p>
        </p:txBody>
      </p:sp>
      <p:sp>
        <p:nvSpPr>
          <p:cNvPr id="470" name="5…"/>
          <p:cNvSpPr txBox="1"/>
          <p:nvPr/>
        </p:nvSpPr>
        <p:spPr>
          <a:xfrm>
            <a:off x="19068494" y="4806950"/>
            <a:ext cx="4654998" cy="330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600">
                <a:solidFill>
                  <a:srgbClr val="000000"/>
                </a:solidFill>
                <a:latin typeface="Marker Felt"/>
                <a:ea typeface="Marker Felt"/>
                <a:cs typeface="Marker Felt"/>
                <a:sym typeface="Marker Felt"/>
              </a:defRPr>
            </a:pPr>
            <a:r>
              <a:t>5</a:t>
            </a:r>
          </a:p>
          <a:p>
            <a:pPr algn="l">
              <a:defRPr sz="3600">
                <a:solidFill>
                  <a:srgbClr val="000000"/>
                </a:solidFill>
                <a:latin typeface="Marker Felt"/>
                <a:ea typeface="Marker Felt"/>
                <a:cs typeface="Marker Felt"/>
                <a:sym typeface="Marker Felt"/>
              </a:defRPr>
            </a:pPr>
            <a:r>
              <a:t>plant (or transplant) clusters of 5-6 native trees inside the raised edge perimeter and water them</a:t>
            </a:r>
          </a:p>
        </p:txBody>
      </p:sp>
      <p:sp>
        <p:nvSpPr>
          <p:cNvPr id="471" name="4…"/>
          <p:cNvSpPr txBox="1"/>
          <p:nvPr/>
        </p:nvSpPr>
        <p:spPr>
          <a:xfrm>
            <a:off x="14659068" y="4806950"/>
            <a:ext cx="3879315" cy="3835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600">
                <a:solidFill>
                  <a:srgbClr val="000000"/>
                </a:solidFill>
                <a:latin typeface="Marker Felt"/>
                <a:ea typeface="Marker Felt"/>
                <a:cs typeface="Marker Felt"/>
                <a:sym typeface="Marker Felt"/>
              </a:defRPr>
            </a:pPr>
            <a:r>
              <a:t>4</a:t>
            </a:r>
          </a:p>
          <a:p>
            <a:pPr algn="l">
              <a:defRPr sz="3600">
                <a:solidFill>
                  <a:srgbClr val="000000"/>
                </a:solidFill>
                <a:latin typeface="Marker Felt"/>
                <a:ea typeface="Marker Felt"/>
                <a:cs typeface="Marker Felt"/>
                <a:sym typeface="Marker Felt"/>
              </a:defRPr>
            </a:pPr>
            <a:r>
              <a:t>mulch the whole patch with wood chips (when the dead grass is fluffy and clear of soil )</a:t>
            </a:r>
          </a:p>
        </p:txBody>
      </p:sp>
      <p:grpSp>
        <p:nvGrpSpPr>
          <p:cNvPr id="479" name="Group"/>
          <p:cNvGrpSpPr/>
          <p:nvPr/>
        </p:nvGrpSpPr>
        <p:grpSpPr>
          <a:xfrm>
            <a:off x="818587" y="1941334"/>
            <a:ext cx="2727251" cy="2337217"/>
            <a:chOff x="0" y="0"/>
            <a:chExt cx="2727250" cy="2337216"/>
          </a:xfrm>
        </p:grpSpPr>
        <p:sp>
          <p:nvSpPr>
            <p:cNvPr id="472" name="Cell"/>
            <p:cNvSpPr/>
            <p:nvPr/>
          </p:nvSpPr>
          <p:spPr>
            <a:xfrm>
              <a:off x="-1" y="-1"/>
              <a:ext cx="2714595" cy="2337218"/>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gradFill flip="none" rotWithShape="1">
              <a:gsLst>
                <a:gs pos="0">
                  <a:srgbClr val="968658"/>
                </a:gs>
                <a:gs pos="100000">
                  <a:srgbClr val="5D5833"/>
                </a:gs>
              </a:gsLst>
              <a:path path="circle">
                <a:fillToRect l="37721" t="-19636" r="62278" b="119636"/>
              </a:path>
            </a:gradFill>
            <a:ln w="12700" cap="flat">
              <a:noFill/>
              <a:miter lim="400000"/>
            </a:ln>
            <a:effectLst>
              <a:outerShdw blurRad="12700" dist="38100" dir="2645980" rotWithShape="0">
                <a:srgbClr val="000000">
                  <a:alpha val="86964"/>
                </a:srgbClr>
              </a:outerShdw>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473" name="Oval"/>
            <p:cNvSpPr/>
            <p:nvPr/>
          </p:nvSpPr>
          <p:spPr>
            <a:xfrm>
              <a:off x="87296" y="0"/>
              <a:ext cx="2639955" cy="2236050"/>
            </a:xfrm>
            <a:prstGeom prst="ellipse">
              <a:avLst/>
            </a:prstGeom>
            <a:noFill/>
            <a:ln w="152400" cap="flat">
              <a:solidFill>
                <a:srgbClr val="4CE152"/>
              </a:solidFill>
              <a:prstDash val="solid"/>
              <a:miter lim="400000"/>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474" name="Oval"/>
            <p:cNvSpPr/>
            <p:nvPr/>
          </p:nvSpPr>
          <p:spPr>
            <a:xfrm>
              <a:off x="37319" y="0"/>
              <a:ext cx="2639955" cy="2236050"/>
            </a:xfrm>
            <a:prstGeom prst="ellipse">
              <a:avLst/>
            </a:prstGeom>
            <a:solidFill>
              <a:schemeClr val="accent3"/>
            </a:solidFill>
            <a:ln w="152400" cap="flat">
              <a:solidFill>
                <a:srgbClr val="4CE152"/>
              </a:solidFill>
              <a:prstDash val="solid"/>
              <a:miter lim="400000"/>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475" name="Arrow"/>
            <p:cNvSpPr/>
            <p:nvPr/>
          </p:nvSpPr>
          <p:spPr>
            <a:xfrm>
              <a:off x="1691702" y="785960"/>
              <a:ext cx="837105" cy="668812"/>
            </a:xfrm>
            <a:prstGeom prst="rightArrow">
              <a:avLst>
                <a:gd name="adj1" fmla="val 32000"/>
                <a:gd name="adj2" fmla="val 80104"/>
              </a:avLst>
            </a:prstGeom>
            <a:solidFill>
              <a:schemeClr val="accent3">
                <a:hueOff val="-365725"/>
                <a:satOff val="-32500"/>
                <a:lumOff val="18235"/>
              </a:schemeClr>
            </a:solidFill>
            <a:ln w="12700" cap="flat">
              <a:noFill/>
              <a:miter lim="400000"/>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476" name="Arrow"/>
            <p:cNvSpPr/>
            <p:nvPr/>
          </p:nvSpPr>
          <p:spPr>
            <a:xfrm rot="10800000">
              <a:off x="211186" y="706037"/>
              <a:ext cx="837106" cy="668812"/>
            </a:xfrm>
            <a:prstGeom prst="rightArrow">
              <a:avLst>
                <a:gd name="adj1" fmla="val 32000"/>
                <a:gd name="adj2" fmla="val 80104"/>
              </a:avLst>
            </a:prstGeom>
            <a:solidFill>
              <a:schemeClr val="accent3">
                <a:hueOff val="-365725"/>
                <a:satOff val="-32500"/>
                <a:lumOff val="18235"/>
              </a:schemeClr>
            </a:solidFill>
            <a:ln w="12700" cap="flat">
              <a:noFill/>
              <a:miter lim="400000"/>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477" name="Arrow"/>
            <p:cNvSpPr/>
            <p:nvPr/>
          </p:nvSpPr>
          <p:spPr>
            <a:xfrm rot="16200000">
              <a:off x="938744" y="287484"/>
              <a:ext cx="837105" cy="668813"/>
            </a:xfrm>
            <a:prstGeom prst="rightArrow">
              <a:avLst>
                <a:gd name="adj1" fmla="val 32000"/>
                <a:gd name="adj2" fmla="val 80104"/>
              </a:avLst>
            </a:prstGeom>
            <a:solidFill>
              <a:schemeClr val="accent3">
                <a:hueOff val="-365725"/>
                <a:satOff val="-32500"/>
                <a:lumOff val="18235"/>
              </a:schemeClr>
            </a:solidFill>
            <a:ln w="12700" cap="flat">
              <a:noFill/>
              <a:miter lim="400000"/>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478" name="Arrow"/>
            <p:cNvSpPr/>
            <p:nvPr/>
          </p:nvSpPr>
          <p:spPr>
            <a:xfrm rot="5400000">
              <a:off x="964144" y="1330649"/>
              <a:ext cx="837105" cy="668812"/>
            </a:xfrm>
            <a:prstGeom prst="rightArrow">
              <a:avLst>
                <a:gd name="adj1" fmla="val 32000"/>
                <a:gd name="adj2" fmla="val 80104"/>
              </a:avLst>
            </a:prstGeom>
            <a:solidFill>
              <a:schemeClr val="accent3">
                <a:hueOff val="-365725"/>
                <a:satOff val="-32500"/>
                <a:lumOff val="18235"/>
              </a:schemeClr>
            </a:solidFill>
            <a:ln w="12700" cap="flat">
              <a:noFill/>
              <a:miter lim="400000"/>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grpSp>
      <p:grpSp>
        <p:nvGrpSpPr>
          <p:cNvPr id="489" name="Group"/>
          <p:cNvGrpSpPr/>
          <p:nvPr/>
        </p:nvGrpSpPr>
        <p:grpSpPr>
          <a:xfrm>
            <a:off x="9826791" y="1919523"/>
            <a:ext cx="2714594" cy="2377718"/>
            <a:chOff x="72288" y="0"/>
            <a:chExt cx="2714593" cy="2377716"/>
          </a:xfrm>
        </p:grpSpPr>
        <p:sp>
          <p:nvSpPr>
            <p:cNvPr id="480" name="Cell"/>
            <p:cNvSpPr/>
            <p:nvPr/>
          </p:nvSpPr>
          <p:spPr>
            <a:xfrm>
              <a:off x="72288" y="21810"/>
              <a:ext cx="2714594" cy="2337218"/>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gradFill flip="none" rotWithShape="1">
              <a:gsLst>
                <a:gs pos="0">
                  <a:srgbClr val="968658"/>
                </a:gs>
                <a:gs pos="100000">
                  <a:srgbClr val="5D5833"/>
                </a:gs>
              </a:gsLst>
              <a:path path="circle">
                <a:fillToRect l="37721" t="-19636" r="62278" b="119636"/>
              </a:path>
            </a:gradFill>
            <a:ln w="12700" cap="flat">
              <a:noFill/>
              <a:miter lim="400000"/>
            </a:ln>
            <a:effectLst>
              <a:outerShdw blurRad="12700" dist="38100" dir="2645980" rotWithShape="0">
                <a:srgbClr val="000000">
                  <a:alpha val="86964"/>
                </a:srgbClr>
              </a:outerShdw>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481" name="Oval"/>
            <p:cNvSpPr/>
            <p:nvPr/>
          </p:nvSpPr>
          <p:spPr>
            <a:xfrm>
              <a:off x="957526" y="767576"/>
              <a:ext cx="841855" cy="845686"/>
            </a:xfrm>
            <a:prstGeom prst="ellipse">
              <a:avLst/>
            </a:prstGeom>
            <a:solidFill>
              <a:srgbClr val="EDD12A"/>
            </a:solidFill>
            <a:ln w="12700" cap="flat">
              <a:noFill/>
              <a:miter lim="400000"/>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482" name="Grass"/>
            <p:cNvSpPr/>
            <p:nvPr/>
          </p:nvSpPr>
          <p:spPr>
            <a:xfrm>
              <a:off x="1009045" y="794157"/>
              <a:ext cx="738817" cy="739393"/>
            </a:xfrm>
            <a:custGeom>
              <a:avLst/>
              <a:gdLst/>
              <a:ahLst/>
              <a:cxnLst>
                <a:cxn ang="0">
                  <a:pos x="wd2" y="hd2"/>
                </a:cxn>
                <a:cxn ang="5400000">
                  <a:pos x="wd2" y="hd2"/>
                </a:cxn>
                <a:cxn ang="10800000">
                  <a:pos x="wd2" y="hd2"/>
                </a:cxn>
                <a:cxn ang="16200000">
                  <a:pos x="wd2" y="hd2"/>
                </a:cxn>
              </a:cxnLst>
              <a:rect l="0" t="0" r="r" b="b"/>
              <a:pathLst>
                <a:path w="21600" h="21600" extrusionOk="0">
                  <a:moveTo>
                    <a:pt x="6258" y="0"/>
                  </a:moveTo>
                  <a:cubicBezTo>
                    <a:pt x="7235" y="3053"/>
                    <a:pt x="9465" y="11094"/>
                    <a:pt x="8315" y="21600"/>
                  </a:cubicBezTo>
                  <a:cubicBezTo>
                    <a:pt x="8546" y="21600"/>
                    <a:pt x="8775" y="21600"/>
                    <a:pt x="8994" y="21600"/>
                  </a:cubicBezTo>
                  <a:cubicBezTo>
                    <a:pt x="9872" y="21600"/>
                    <a:pt x="10583" y="21600"/>
                    <a:pt x="10583" y="21600"/>
                  </a:cubicBezTo>
                  <a:cubicBezTo>
                    <a:pt x="10996" y="21600"/>
                    <a:pt x="11266" y="21600"/>
                    <a:pt x="11266" y="21600"/>
                  </a:cubicBezTo>
                  <a:cubicBezTo>
                    <a:pt x="11266" y="21600"/>
                    <a:pt x="11726" y="19302"/>
                    <a:pt x="12016" y="16222"/>
                  </a:cubicBezTo>
                  <a:cubicBezTo>
                    <a:pt x="12018" y="19335"/>
                    <a:pt x="12273" y="21600"/>
                    <a:pt x="12273" y="21600"/>
                  </a:cubicBezTo>
                  <a:cubicBezTo>
                    <a:pt x="12273" y="21600"/>
                    <a:pt x="12368" y="21600"/>
                    <a:pt x="12536" y="21600"/>
                  </a:cubicBezTo>
                  <a:cubicBezTo>
                    <a:pt x="12536" y="21600"/>
                    <a:pt x="13427" y="21600"/>
                    <a:pt x="14359" y="21600"/>
                  </a:cubicBezTo>
                  <a:cubicBezTo>
                    <a:pt x="14620" y="21600"/>
                    <a:pt x="14884" y="21600"/>
                    <a:pt x="15133" y="21600"/>
                  </a:cubicBezTo>
                  <a:cubicBezTo>
                    <a:pt x="15208" y="21600"/>
                    <a:pt x="15283" y="21600"/>
                    <a:pt x="15354" y="21600"/>
                  </a:cubicBezTo>
                  <a:cubicBezTo>
                    <a:pt x="15798" y="21600"/>
                    <a:pt x="16835" y="21600"/>
                    <a:pt x="17719" y="21600"/>
                  </a:cubicBezTo>
                  <a:cubicBezTo>
                    <a:pt x="15772" y="12227"/>
                    <a:pt x="18765" y="5225"/>
                    <a:pt x="19788" y="2530"/>
                  </a:cubicBezTo>
                  <a:cubicBezTo>
                    <a:pt x="15621" y="6890"/>
                    <a:pt x="15069" y="15195"/>
                    <a:pt x="15066" y="19252"/>
                  </a:cubicBezTo>
                  <a:cubicBezTo>
                    <a:pt x="14220" y="10582"/>
                    <a:pt x="16307" y="6504"/>
                    <a:pt x="17258" y="4248"/>
                  </a:cubicBezTo>
                  <a:cubicBezTo>
                    <a:pt x="15479" y="5742"/>
                    <a:pt x="14366" y="8273"/>
                    <a:pt x="13670" y="10946"/>
                  </a:cubicBezTo>
                  <a:cubicBezTo>
                    <a:pt x="14032" y="6459"/>
                    <a:pt x="15179" y="2786"/>
                    <a:pt x="16337" y="236"/>
                  </a:cubicBezTo>
                  <a:cubicBezTo>
                    <a:pt x="13757" y="2634"/>
                    <a:pt x="12663" y="7069"/>
                    <a:pt x="12244" y="11279"/>
                  </a:cubicBezTo>
                  <a:cubicBezTo>
                    <a:pt x="12212" y="7664"/>
                    <a:pt x="11663" y="4009"/>
                    <a:pt x="9894" y="2004"/>
                  </a:cubicBezTo>
                  <a:cubicBezTo>
                    <a:pt x="10306" y="4049"/>
                    <a:pt x="11108" y="8525"/>
                    <a:pt x="10399" y="14592"/>
                  </a:cubicBezTo>
                  <a:cubicBezTo>
                    <a:pt x="10017" y="9372"/>
                    <a:pt x="8978" y="2701"/>
                    <a:pt x="6258" y="0"/>
                  </a:cubicBezTo>
                  <a:close/>
                  <a:moveTo>
                    <a:pt x="3557" y="2004"/>
                  </a:moveTo>
                  <a:cubicBezTo>
                    <a:pt x="3959" y="3154"/>
                    <a:pt x="4706" y="4841"/>
                    <a:pt x="5303" y="7205"/>
                  </a:cubicBezTo>
                  <a:cubicBezTo>
                    <a:pt x="4575" y="8849"/>
                    <a:pt x="4111" y="10785"/>
                    <a:pt x="3818" y="12696"/>
                  </a:cubicBezTo>
                  <a:cubicBezTo>
                    <a:pt x="3754" y="10213"/>
                    <a:pt x="3231" y="7657"/>
                    <a:pt x="1786" y="5678"/>
                  </a:cubicBezTo>
                  <a:cubicBezTo>
                    <a:pt x="3206" y="12539"/>
                    <a:pt x="2400" y="17299"/>
                    <a:pt x="0" y="21600"/>
                  </a:cubicBezTo>
                  <a:cubicBezTo>
                    <a:pt x="706" y="21600"/>
                    <a:pt x="2401" y="21600"/>
                    <a:pt x="2401" y="21600"/>
                  </a:cubicBezTo>
                  <a:cubicBezTo>
                    <a:pt x="2458" y="21600"/>
                    <a:pt x="2968" y="20136"/>
                    <a:pt x="3362" y="18012"/>
                  </a:cubicBezTo>
                  <a:cubicBezTo>
                    <a:pt x="3303" y="20129"/>
                    <a:pt x="3392" y="21600"/>
                    <a:pt x="3392" y="21600"/>
                  </a:cubicBezTo>
                  <a:cubicBezTo>
                    <a:pt x="3392" y="21600"/>
                    <a:pt x="4422" y="21600"/>
                    <a:pt x="5536" y="21600"/>
                  </a:cubicBezTo>
                  <a:cubicBezTo>
                    <a:pt x="5577" y="21600"/>
                    <a:pt x="5617" y="21600"/>
                    <a:pt x="5658" y="21600"/>
                  </a:cubicBezTo>
                  <a:cubicBezTo>
                    <a:pt x="6772" y="21600"/>
                    <a:pt x="7803" y="21600"/>
                    <a:pt x="7803" y="21600"/>
                  </a:cubicBezTo>
                  <a:cubicBezTo>
                    <a:pt x="7803" y="21600"/>
                    <a:pt x="8408" y="13047"/>
                    <a:pt x="6426" y="6885"/>
                  </a:cubicBezTo>
                  <a:cubicBezTo>
                    <a:pt x="6726" y="5765"/>
                    <a:pt x="7037" y="4871"/>
                    <a:pt x="7300" y="4248"/>
                  </a:cubicBezTo>
                  <a:cubicBezTo>
                    <a:pt x="6826" y="4685"/>
                    <a:pt x="6408" y="5211"/>
                    <a:pt x="6039" y="5802"/>
                  </a:cubicBezTo>
                  <a:cubicBezTo>
                    <a:pt x="5427" y="4253"/>
                    <a:pt x="4621" y="2918"/>
                    <a:pt x="3557" y="2004"/>
                  </a:cubicBezTo>
                  <a:close/>
                  <a:moveTo>
                    <a:pt x="19814" y="5678"/>
                  </a:moveTo>
                  <a:cubicBezTo>
                    <a:pt x="15706" y="11307"/>
                    <a:pt x="19048" y="21600"/>
                    <a:pt x="19199" y="21600"/>
                  </a:cubicBezTo>
                  <a:cubicBezTo>
                    <a:pt x="19199" y="21600"/>
                    <a:pt x="20894" y="21600"/>
                    <a:pt x="21600" y="21600"/>
                  </a:cubicBezTo>
                  <a:cubicBezTo>
                    <a:pt x="19200" y="17299"/>
                    <a:pt x="18394" y="12539"/>
                    <a:pt x="19814" y="5678"/>
                  </a:cubicBezTo>
                  <a:close/>
                  <a:moveTo>
                    <a:pt x="5813" y="9681"/>
                  </a:moveTo>
                  <a:cubicBezTo>
                    <a:pt x="6290" y="12658"/>
                    <a:pt x="6417" y="16443"/>
                    <a:pt x="5605" y="21205"/>
                  </a:cubicBezTo>
                  <a:cubicBezTo>
                    <a:pt x="5007" y="16723"/>
                    <a:pt x="5279" y="12748"/>
                    <a:pt x="5813" y="9681"/>
                  </a:cubicBezTo>
                  <a:close/>
                </a:path>
              </a:pathLst>
            </a:custGeom>
            <a:gradFill flip="none" rotWithShape="1">
              <a:gsLst>
                <a:gs pos="0">
                  <a:schemeClr val="accent3">
                    <a:hueOff val="-365725"/>
                    <a:satOff val="-32500"/>
                    <a:lumOff val="18235"/>
                  </a:schemeClr>
                </a:gs>
                <a:gs pos="100000">
                  <a:schemeClr val="accent3"/>
                </a:gs>
              </a:gsLst>
              <a:lin ang="2700000" scaled="0"/>
            </a:gradFill>
            <a:ln w="12700" cap="flat">
              <a:noFill/>
              <a:miter lim="400000"/>
            </a:ln>
            <a:effectLst/>
          </p:spPr>
          <p:txBody>
            <a:bodyPr wrap="square" lIns="50800" tIns="50800" rIns="50800" bIns="50800" numCol="1" anchor="ctr">
              <a:noAutofit/>
            </a:bodyPr>
            <a:lstStyle/>
            <a:p>
              <a:pPr>
                <a:defRPr sz="3200" b="0">
                  <a:solidFill>
                    <a:srgbClr val="F1FF9B"/>
                  </a:solidFill>
                  <a:latin typeface="+mn-lt"/>
                  <a:ea typeface="+mn-ea"/>
                  <a:cs typeface="+mn-cs"/>
                  <a:sym typeface="Helvetica Neue Medium"/>
                </a:defRPr>
              </a:pPr>
              <a:endParaRPr/>
            </a:p>
          </p:txBody>
        </p:sp>
        <p:sp>
          <p:nvSpPr>
            <p:cNvPr id="483" name="Circle"/>
            <p:cNvSpPr/>
            <p:nvPr/>
          </p:nvSpPr>
          <p:spPr>
            <a:xfrm>
              <a:off x="1318618" y="0"/>
              <a:ext cx="168372" cy="168371"/>
            </a:xfrm>
            <a:prstGeom prst="ellipse">
              <a:avLst/>
            </a:prstGeom>
            <a:solidFill>
              <a:srgbClr val="6E663E"/>
            </a:solidFill>
            <a:ln w="12700" cap="flat">
              <a:noFill/>
              <a:miter lim="400000"/>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484" name="Circle"/>
            <p:cNvSpPr/>
            <p:nvPr/>
          </p:nvSpPr>
          <p:spPr>
            <a:xfrm>
              <a:off x="1090018" y="2239017"/>
              <a:ext cx="138700" cy="138700"/>
            </a:xfrm>
            <a:prstGeom prst="ellipse">
              <a:avLst/>
            </a:prstGeom>
            <a:solidFill>
              <a:srgbClr val="6E663E"/>
            </a:solidFill>
            <a:ln w="12700" cap="flat">
              <a:noFill/>
              <a:miter lim="400000"/>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cxnSp>
          <p:nvCxnSpPr>
            <p:cNvPr id="485" name="Connection Line"/>
            <p:cNvCxnSpPr>
              <a:stCxn id="484" idx="0"/>
              <a:endCxn id="483" idx="0"/>
            </p:cNvCxnSpPr>
            <p:nvPr/>
          </p:nvCxnSpPr>
          <p:spPr>
            <a:xfrm flipV="1">
              <a:off x="1159368" y="84185"/>
              <a:ext cx="243436" cy="2224183"/>
            </a:xfrm>
            <a:prstGeom prst="straightConnector1">
              <a:avLst/>
            </a:prstGeom>
            <a:ln w="25400" cap="flat">
              <a:solidFill>
                <a:srgbClr val="FFFFFF"/>
              </a:solidFill>
              <a:custDash>
                <a:ds d="600000" sp="600000"/>
              </a:custDash>
              <a:miter lim="400000"/>
              <a:headEnd type="triangle" w="med" len="med"/>
            </a:ln>
            <a:effectLst/>
          </p:spPr>
        </p:cxnSp>
        <p:cxnSp>
          <p:nvCxnSpPr>
            <p:cNvPr id="486" name="Connection Line"/>
            <p:cNvCxnSpPr>
              <a:stCxn id="484" idx="0"/>
              <a:endCxn id="483" idx="0"/>
            </p:cNvCxnSpPr>
            <p:nvPr/>
          </p:nvCxnSpPr>
          <p:spPr>
            <a:xfrm flipV="1">
              <a:off x="1159368" y="84185"/>
              <a:ext cx="243436" cy="2224183"/>
            </a:xfrm>
            <a:prstGeom prst="straightConnector1">
              <a:avLst/>
            </a:prstGeom>
            <a:ln w="25400" cap="flat">
              <a:solidFill>
                <a:srgbClr val="FFFFFF"/>
              </a:solidFill>
              <a:custDash>
                <a:ds d="600000" sp="600000"/>
              </a:custDash>
              <a:miter lim="400000"/>
              <a:tailEnd type="triangle" w="med" len="med"/>
            </a:ln>
            <a:effectLst/>
          </p:spPr>
        </p:cxnSp>
        <p:pic>
          <p:nvPicPr>
            <p:cNvPr id="487" name="Oval Oval" descr="Oval Oval"/>
            <p:cNvPicPr>
              <a:picLocks/>
            </p:cNvPicPr>
            <p:nvPr/>
          </p:nvPicPr>
          <p:blipFill>
            <a:blip r:embed="rId2"/>
            <a:stretch>
              <a:fillRect/>
            </a:stretch>
          </p:blipFill>
          <p:spPr>
            <a:xfrm>
              <a:off x="227368" y="122285"/>
              <a:ext cx="2286466" cy="1986115"/>
            </a:xfrm>
            <a:prstGeom prst="rect">
              <a:avLst/>
            </a:prstGeom>
            <a:effectLst/>
          </p:spPr>
        </p:pic>
      </p:grpSp>
      <p:sp>
        <p:nvSpPr>
          <p:cNvPr id="490" name="Oval"/>
          <p:cNvSpPr/>
          <p:nvPr/>
        </p:nvSpPr>
        <p:spPr>
          <a:xfrm>
            <a:off x="14697168" y="1900987"/>
            <a:ext cx="2874758" cy="2339464"/>
          </a:xfrm>
          <a:prstGeom prst="ellipse">
            <a:avLst/>
          </a:prstGeom>
          <a:gradFill>
            <a:gsLst>
              <a:gs pos="0">
                <a:srgbClr val="D5D4CB"/>
              </a:gs>
              <a:gs pos="100000">
                <a:srgbClr val="FF9121"/>
              </a:gs>
            </a:gsLst>
            <a:path path="circle">
              <a:fillToRect l="37721" t="-19636" r="62278" b="119636"/>
            </a:path>
          </a:gradFill>
          <a:ln w="76200">
            <a:solidFill>
              <a:schemeClr val="accent4">
                <a:hueOff val="468000"/>
                <a:satOff val="-4761"/>
                <a:lumOff val="10196"/>
              </a:schemeClr>
            </a:solidFill>
            <a:custDash>
              <a:ds d="600000" sp="600000"/>
            </a:custDash>
            <a:miter lim="400000"/>
          </a:ln>
        </p:spPr>
        <p:txBody>
          <a:bodyPr lIns="50800" tIns="50800" rIns="50800" bIns="50800" anchor="ctr"/>
          <a:lstStyle/>
          <a:p>
            <a:pPr>
              <a:defRPr sz="3200" b="0">
                <a:latin typeface="+mn-lt"/>
                <a:ea typeface="+mn-ea"/>
                <a:cs typeface="+mn-cs"/>
                <a:sym typeface="Helvetica Neue Medium"/>
              </a:defRPr>
            </a:pPr>
            <a:endParaRPr/>
          </a:p>
        </p:txBody>
      </p:sp>
      <p:grpSp>
        <p:nvGrpSpPr>
          <p:cNvPr id="506" name="Group"/>
          <p:cNvGrpSpPr/>
          <p:nvPr/>
        </p:nvGrpSpPr>
        <p:grpSpPr>
          <a:xfrm>
            <a:off x="19232974" y="1078396"/>
            <a:ext cx="2874759" cy="3478742"/>
            <a:chOff x="0" y="-24758"/>
            <a:chExt cx="2874757" cy="3478740"/>
          </a:xfrm>
        </p:grpSpPr>
        <p:sp>
          <p:nvSpPr>
            <p:cNvPr id="491" name="Cell"/>
            <p:cNvSpPr/>
            <p:nvPr/>
          </p:nvSpPr>
          <p:spPr>
            <a:xfrm>
              <a:off x="153020" y="1116765"/>
              <a:ext cx="2714594" cy="2337218"/>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gradFill flip="none" rotWithShape="1">
              <a:gsLst>
                <a:gs pos="0">
                  <a:srgbClr val="968658"/>
                </a:gs>
                <a:gs pos="100000">
                  <a:srgbClr val="5D5833"/>
                </a:gs>
              </a:gsLst>
              <a:path path="circle">
                <a:fillToRect l="37721" t="-19636" r="62278" b="119636"/>
              </a:path>
            </a:gradFill>
            <a:ln w="12700" cap="flat">
              <a:noFill/>
              <a:miter lim="400000"/>
            </a:ln>
            <a:effectLst>
              <a:outerShdw blurRad="12700" dist="38100" dir="2645980" rotWithShape="0">
                <a:srgbClr val="000000">
                  <a:alpha val="86964"/>
                </a:srgbClr>
              </a:outerShdw>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492" name="Oval"/>
            <p:cNvSpPr/>
            <p:nvPr/>
          </p:nvSpPr>
          <p:spPr>
            <a:xfrm>
              <a:off x="0" y="1091365"/>
              <a:ext cx="2874758" cy="2339464"/>
            </a:xfrm>
            <a:prstGeom prst="ellipse">
              <a:avLst/>
            </a:prstGeom>
            <a:gradFill flip="none" rotWithShape="1">
              <a:gsLst>
                <a:gs pos="0">
                  <a:srgbClr val="D5D4CB"/>
                </a:gs>
                <a:gs pos="100000">
                  <a:srgbClr val="FF9121"/>
                </a:gs>
              </a:gsLst>
              <a:path path="circle">
                <a:fillToRect l="37721" t="-19636" r="62278" b="119636"/>
              </a:path>
            </a:gradFill>
            <a:ln w="76200" cap="flat">
              <a:solidFill>
                <a:schemeClr val="accent4">
                  <a:hueOff val="468000"/>
                  <a:satOff val="-4761"/>
                  <a:lumOff val="10196"/>
                </a:schemeClr>
              </a:solidFill>
              <a:custDash>
                <a:ds d="600000" sp="600000"/>
              </a:custDash>
              <a:miter lim="400000"/>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493" name="Sapling Sapling" descr="Sapling Sapling"/>
            <p:cNvPicPr>
              <a:picLocks/>
            </p:cNvPicPr>
            <p:nvPr/>
          </p:nvPicPr>
          <p:blipFill>
            <a:blip r:embed="rId3"/>
            <a:stretch>
              <a:fillRect/>
            </a:stretch>
          </p:blipFill>
          <p:spPr>
            <a:xfrm>
              <a:off x="962683" y="-24759"/>
              <a:ext cx="949391" cy="1535226"/>
            </a:xfrm>
            <a:prstGeom prst="rect">
              <a:avLst/>
            </a:prstGeom>
            <a:effectLst>
              <a:outerShdw blurRad="12700" dist="38100" dir="2645980" rotWithShape="0">
                <a:srgbClr val="000000">
                  <a:alpha val="86964"/>
                </a:srgbClr>
              </a:outerShdw>
            </a:effectLst>
          </p:spPr>
        </p:pic>
        <p:pic>
          <p:nvPicPr>
            <p:cNvPr id="494" name="Sapling Sapling" descr="Sapling Sapling"/>
            <p:cNvPicPr>
              <a:picLocks/>
            </p:cNvPicPr>
            <p:nvPr/>
          </p:nvPicPr>
          <p:blipFill>
            <a:blip r:embed="rId3"/>
            <a:stretch>
              <a:fillRect/>
            </a:stretch>
          </p:blipFill>
          <p:spPr>
            <a:xfrm>
              <a:off x="28564" y="344457"/>
              <a:ext cx="949390" cy="1535226"/>
            </a:xfrm>
            <a:prstGeom prst="rect">
              <a:avLst/>
            </a:prstGeom>
            <a:effectLst>
              <a:outerShdw blurRad="12700" dist="38100" dir="2645980" rotWithShape="0">
                <a:srgbClr val="000000">
                  <a:alpha val="86964"/>
                </a:srgbClr>
              </a:outerShdw>
            </a:effectLst>
          </p:spPr>
        </p:pic>
        <p:pic>
          <p:nvPicPr>
            <p:cNvPr id="495" name="Sapling Sapling" descr="Sapling Sapling"/>
            <p:cNvPicPr>
              <a:picLocks/>
            </p:cNvPicPr>
            <p:nvPr/>
          </p:nvPicPr>
          <p:blipFill>
            <a:blip r:embed="rId3"/>
            <a:stretch>
              <a:fillRect/>
            </a:stretch>
          </p:blipFill>
          <p:spPr>
            <a:xfrm>
              <a:off x="1925367" y="366588"/>
              <a:ext cx="949390" cy="1535225"/>
            </a:xfrm>
            <a:prstGeom prst="rect">
              <a:avLst/>
            </a:prstGeom>
            <a:effectLst>
              <a:outerShdw blurRad="12700" dist="38100" dir="2645980" rotWithShape="0">
                <a:srgbClr val="000000">
                  <a:alpha val="86964"/>
                </a:srgbClr>
              </a:outerShdw>
            </a:effectLst>
          </p:spPr>
        </p:pic>
        <p:pic>
          <p:nvPicPr>
            <p:cNvPr id="496" name="Sapling Sapling" descr="Sapling Sapling"/>
            <p:cNvPicPr>
              <a:picLocks/>
            </p:cNvPicPr>
            <p:nvPr/>
          </p:nvPicPr>
          <p:blipFill>
            <a:blip r:embed="rId3"/>
            <a:stretch>
              <a:fillRect/>
            </a:stretch>
          </p:blipFill>
          <p:spPr>
            <a:xfrm>
              <a:off x="1925367" y="1281426"/>
              <a:ext cx="949390" cy="1535226"/>
            </a:xfrm>
            <a:prstGeom prst="rect">
              <a:avLst/>
            </a:prstGeom>
            <a:effectLst>
              <a:outerShdw blurRad="12700" dist="38100" dir="2645980" rotWithShape="0">
                <a:srgbClr val="000000">
                  <a:alpha val="86964"/>
                </a:srgbClr>
              </a:outerShdw>
            </a:effectLst>
          </p:spPr>
        </p:pic>
        <p:sp>
          <p:nvSpPr>
            <p:cNvPr id="497" name="Water Drop"/>
            <p:cNvSpPr/>
            <p:nvPr/>
          </p:nvSpPr>
          <p:spPr>
            <a:xfrm>
              <a:off x="997751" y="1341640"/>
              <a:ext cx="439629" cy="722480"/>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gradFill flip="none" rotWithShape="1">
              <a:gsLst>
                <a:gs pos="0">
                  <a:srgbClr val="B8CBD5"/>
                </a:gs>
                <a:gs pos="100000">
                  <a:srgbClr val="5669B8"/>
                </a:gs>
              </a:gsLst>
              <a:path path="circle">
                <a:fillToRect l="37721" t="-19636" r="62278" b="119636"/>
              </a:path>
            </a:gradFill>
            <a:ln w="12700" cap="flat">
              <a:noFill/>
              <a:miter lim="400000"/>
            </a:ln>
            <a:effectLst>
              <a:outerShdw blurRad="12700" dist="38100" dir="2645980" rotWithShape="0">
                <a:schemeClr val="accent1">
                  <a:hueOff val="118245"/>
                  <a:lumOff val="-11372"/>
                  <a:alpha val="86964"/>
                </a:schemeClr>
              </a:outerShdw>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498" name="Water Drop"/>
            <p:cNvSpPr/>
            <p:nvPr/>
          </p:nvSpPr>
          <p:spPr>
            <a:xfrm>
              <a:off x="1659421" y="2049039"/>
              <a:ext cx="406717" cy="668394"/>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gradFill flip="none" rotWithShape="1">
              <a:gsLst>
                <a:gs pos="0">
                  <a:srgbClr val="B8CBD5"/>
                </a:gs>
                <a:gs pos="100000">
                  <a:srgbClr val="5669B8"/>
                </a:gs>
              </a:gsLst>
              <a:path path="circle">
                <a:fillToRect l="37721" t="-19636" r="62278" b="119636"/>
              </a:path>
            </a:gradFill>
            <a:ln w="12700" cap="flat">
              <a:noFill/>
              <a:miter lim="400000"/>
            </a:ln>
            <a:effectLst>
              <a:outerShdw blurRad="12700" dist="38100" dir="2645980" rotWithShape="0">
                <a:schemeClr val="accent1">
                  <a:hueOff val="118245"/>
                  <a:lumOff val="-11372"/>
                  <a:alpha val="86964"/>
                </a:schemeClr>
              </a:outerShdw>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499" name="Water Drop"/>
            <p:cNvSpPr/>
            <p:nvPr/>
          </p:nvSpPr>
          <p:spPr>
            <a:xfrm>
              <a:off x="1802627" y="1007444"/>
              <a:ext cx="406717" cy="668394"/>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gradFill flip="none" rotWithShape="1">
              <a:gsLst>
                <a:gs pos="0">
                  <a:srgbClr val="B8CBD5"/>
                </a:gs>
                <a:gs pos="100000">
                  <a:srgbClr val="5669B8"/>
                </a:gs>
              </a:gsLst>
              <a:path path="circle">
                <a:fillToRect l="37721" t="-19636" r="62278" b="119636"/>
              </a:path>
            </a:gradFill>
            <a:ln w="12700" cap="flat">
              <a:noFill/>
              <a:miter lim="400000"/>
            </a:ln>
            <a:effectLst>
              <a:outerShdw blurRad="12700" dist="38100" dir="2645980" rotWithShape="0">
                <a:schemeClr val="accent1">
                  <a:hueOff val="118245"/>
                  <a:lumOff val="-11372"/>
                  <a:alpha val="86964"/>
                </a:schemeClr>
              </a:outerShdw>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500" name="Water Drop"/>
            <p:cNvSpPr/>
            <p:nvPr/>
          </p:nvSpPr>
          <p:spPr>
            <a:xfrm>
              <a:off x="454519" y="2210297"/>
              <a:ext cx="439629" cy="722480"/>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gradFill flip="none" rotWithShape="1">
              <a:gsLst>
                <a:gs pos="0">
                  <a:srgbClr val="B8CBD5"/>
                </a:gs>
                <a:gs pos="100000">
                  <a:srgbClr val="5669B8"/>
                </a:gs>
              </a:gsLst>
              <a:path path="circle">
                <a:fillToRect l="37721" t="-19636" r="62278" b="119636"/>
              </a:path>
            </a:gradFill>
            <a:ln w="12700" cap="flat">
              <a:noFill/>
              <a:miter lim="400000"/>
            </a:ln>
            <a:effectLst>
              <a:outerShdw blurRad="12700" dist="38100" dir="2645980" rotWithShape="0">
                <a:schemeClr val="accent1">
                  <a:hueOff val="118245"/>
                  <a:lumOff val="-11372"/>
                  <a:alpha val="86964"/>
                </a:schemeClr>
              </a:outerShdw>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501" name="Water Drop"/>
            <p:cNvSpPr/>
            <p:nvPr/>
          </p:nvSpPr>
          <p:spPr>
            <a:xfrm>
              <a:off x="272112" y="1217240"/>
              <a:ext cx="439628" cy="722480"/>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gradFill flip="none" rotWithShape="1">
              <a:gsLst>
                <a:gs pos="0">
                  <a:srgbClr val="B8CBD5"/>
                </a:gs>
                <a:gs pos="100000">
                  <a:srgbClr val="5669B8"/>
                </a:gs>
              </a:gsLst>
              <a:path path="circle">
                <a:fillToRect l="37721" t="-19636" r="62278" b="119636"/>
              </a:path>
            </a:gradFill>
            <a:ln w="12700" cap="flat">
              <a:noFill/>
              <a:miter lim="400000"/>
            </a:ln>
            <a:effectLst>
              <a:outerShdw blurRad="12700" dist="38100" dir="2645980" rotWithShape="0">
                <a:schemeClr val="accent1">
                  <a:hueOff val="118245"/>
                  <a:lumOff val="-11372"/>
                  <a:alpha val="86964"/>
                </a:schemeClr>
              </a:outerShdw>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502" name="Sapling Sapling" descr="Sapling Sapling"/>
            <p:cNvPicPr>
              <a:picLocks/>
            </p:cNvPicPr>
            <p:nvPr/>
          </p:nvPicPr>
          <p:blipFill>
            <a:blip r:embed="rId3"/>
            <a:stretch>
              <a:fillRect/>
            </a:stretch>
          </p:blipFill>
          <p:spPr>
            <a:xfrm>
              <a:off x="28564" y="1259296"/>
              <a:ext cx="949390" cy="1535225"/>
            </a:xfrm>
            <a:prstGeom prst="rect">
              <a:avLst/>
            </a:prstGeom>
            <a:effectLst>
              <a:outerShdw blurRad="12700" dist="38100" dir="2645980" rotWithShape="0">
                <a:srgbClr val="000000">
                  <a:alpha val="86964"/>
                </a:srgbClr>
              </a:outerShdw>
            </a:effectLst>
          </p:spPr>
        </p:pic>
        <p:pic>
          <p:nvPicPr>
            <p:cNvPr id="503" name="Sapling Sapling" descr="Sapling Sapling"/>
            <p:cNvPicPr>
              <a:picLocks/>
            </p:cNvPicPr>
            <p:nvPr/>
          </p:nvPicPr>
          <p:blipFill>
            <a:blip r:embed="rId3"/>
            <a:stretch>
              <a:fillRect/>
            </a:stretch>
          </p:blipFill>
          <p:spPr>
            <a:xfrm>
              <a:off x="962683" y="1690180"/>
              <a:ext cx="949391" cy="1535225"/>
            </a:xfrm>
            <a:prstGeom prst="rect">
              <a:avLst/>
            </a:prstGeom>
            <a:effectLst>
              <a:outerShdw blurRad="12700" dist="38100" dir="2645980" rotWithShape="0">
                <a:srgbClr val="000000">
                  <a:alpha val="86964"/>
                </a:srgbClr>
              </a:outerShdw>
            </a:effectLst>
          </p:spPr>
        </p:pic>
        <p:sp>
          <p:nvSpPr>
            <p:cNvPr id="504" name="Water Drop"/>
            <p:cNvSpPr/>
            <p:nvPr/>
          </p:nvSpPr>
          <p:spPr>
            <a:xfrm>
              <a:off x="1053030" y="910173"/>
              <a:ext cx="329070" cy="540790"/>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gradFill flip="none" rotWithShape="1">
              <a:gsLst>
                <a:gs pos="0">
                  <a:srgbClr val="B8CBD5"/>
                </a:gs>
                <a:gs pos="100000">
                  <a:srgbClr val="5669B8"/>
                </a:gs>
              </a:gsLst>
              <a:path path="circle">
                <a:fillToRect l="37721" t="-19636" r="62278" b="119636"/>
              </a:path>
            </a:gradFill>
            <a:ln w="12700" cap="flat">
              <a:noFill/>
              <a:miter lim="400000"/>
            </a:ln>
            <a:effectLst>
              <a:outerShdw blurRad="12700" dist="38100" dir="2645980" rotWithShape="0">
                <a:schemeClr val="accent1">
                  <a:hueOff val="118245"/>
                  <a:lumOff val="-11372"/>
                  <a:alpha val="86964"/>
                </a:schemeClr>
              </a:outerShdw>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505" name="Water Drop"/>
            <p:cNvSpPr/>
            <p:nvPr/>
          </p:nvSpPr>
          <p:spPr>
            <a:xfrm>
              <a:off x="2163018" y="2237340"/>
              <a:ext cx="406717" cy="668394"/>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gradFill flip="none" rotWithShape="1">
              <a:gsLst>
                <a:gs pos="0">
                  <a:srgbClr val="B8CBD5"/>
                </a:gs>
                <a:gs pos="100000">
                  <a:srgbClr val="5669B8"/>
                </a:gs>
              </a:gsLst>
              <a:path path="circle">
                <a:fillToRect l="37721" t="-19636" r="62278" b="119636"/>
              </a:path>
            </a:gradFill>
            <a:ln w="12700" cap="flat">
              <a:noFill/>
              <a:miter lim="400000"/>
            </a:ln>
            <a:effectLst>
              <a:outerShdw blurRad="12700" dist="38100" dir="2645980" rotWithShape="0">
                <a:schemeClr val="accent1">
                  <a:hueOff val="118245"/>
                  <a:lumOff val="-11372"/>
                  <a:alpha val="86964"/>
                </a:schemeClr>
              </a:outerShdw>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grpSp>
      <p:sp>
        <p:nvSpPr>
          <p:cNvPr id="507" name="DIGGERS &gt;"/>
          <p:cNvSpPr txBox="1"/>
          <p:nvPr/>
        </p:nvSpPr>
        <p:spPr>
          <a:xfrm>
            <a:off x="710501" y="8862194"/>
            <a:ext cx="2943423"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800">
                <a:solidFill>
                  <a:srgbClr val="000000"/>
                </a:solidFill>
                <a:latin typeface="Marker Felt"/>
                <a:ea typeface="Marker Felt"/>
                <a:cs typeface="Marker Felt"/>
                <a:sym typeface="Marker Felt"/>
              </a:defRPr>
            </a:pPr>
            <a:r>
              <a:t>DIG</a:t>
            </a:r>
            <a:r>
              <a:rPr>
                <a:solidFill>
                  <a:srgbClr val="A9A9A9"/>
                </a:solidFill>
              </a:rPr>
              <a:t>GERS &gt;</a:t>
            </a:r>
          </a:p>
        </p:txBody>
      </p:sp>
      <p:sp>
        <p:nvSpPr>
          <p:cNvPr id="508" name="MULCHERS &gt;"/>
          <p:cNvSpPr txBox="1"/>
          <p:nvPr/>
        </p:nvSpPr>
        <p:spPr>
          <a:xfrm>
            <a:off x="14659068" y="8862194"/>
            <a:ext cx="3670334"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800">
                <a:solidFill>
                  <a:srgbClr val="000000"/>
                </a:solidFill>
                <a:latin typeface="Marker Felt"/>
                <a:ea typeface="Marker Felt"/>
                <a:cs typeface="Marker Felt"/>
                <a:sym typeface="Marker Felt"/>
              </a:defRPr>
            </a:pPr>
            <a:r>
              <a:t>MULCH</a:t>
            </a:r>
            <a:r>
              <a:rPr>
                <a:solidFill>
                  <a:srgbClr val="A9A9A9"/>
                </a:solidFill>
              </a:rPr>
              <a:t>ERS &gt;</a:t>
            </a:r>
          </a:p>
        </p:txBody>
      </p:sp>
      <p:sp>
        <p:nvSpPr>
          <p:cNvPr id="509" name="FURROWERS &gt;"/>
          <p:cNvSpPr txBox="1"/>
          <p:nvPr/>
        </p:nvSpPr>
        <p:spPr>
          <a:xfrm>
            <a:off x="9756678" y="8862194"/>
            <a:ext cx="4146219"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800">
                <a:solidFill>
                  <a:srgbClr val="000000"/>
                </a:solidFill>
                <a:latin typeface="Marker Felt"/>
                <a:ea typeface="Marker Felt"/>
                <a:cs typeface="Marker Felt"/>
                <a:sym typeface="Marker Felt"/>
              </a:defRPr>
            </a:pPr>
            <a:r>
              <a:t>FURROW</a:t>
            </a:r>
            <a:r>
              <a:rPr>
                <a:solidFill>
                  <a:srgbClr val="A9A9A9"/>
                </a:solidFill>
              </a:rPr>
              <a:t>ERS &gt;</a:t>
            </a:r>
          </a:p>
        </p:txBody>
      </p:sp>
      <p:sp>
        <p:nvSpPr>
          <p:cNvPr id="510" name="COMPOSTERS &gt;"/>
          <p:cNvSpPr txBox="1"/>
          <p:nvPr/>
        </p:nvSpPr>
        <p:spPr>
          <a:xfrm>
            <a:off x="4969579" y="8862194"/>
            <a:ext cx="4251424"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800">
                <a:solidFill>
                  <a:srgbClr val="000000"/>
                </a:solidFill>
                <a:latin typeface="Marker Felt"/>
                <a:ea typeface="Marker Felt"/>
                <a:cs typeface="Marker Felt"/>
                <a:sym typeface="Marker Felt"/>
              </a:defRPr>
            </a:pPr>
            <a:r>
              <a:t>COMPOST</a:t>
            </a:r>
            <a:r>
              <a:rPr>
                <a:solidFill>
                  <a:srgbClr val="A9A9A9"/>
                </a:solidFill>
              </a:rPr>
              <a:t>ERS &gt;</a:t>
            </a:r>
          </a:p>
        </p:txBody>
      </p:sp>
      <p:sp>
        <p:nvSpPr>
          <p:cNvPr id="511" name="PLANTERS &gt;"/>
          <p:cNvSpPr txBox="1"/>
          <p:nvPr/>
        </p:nvSpPr>
        <p:spPr>
          <a:xfrm>
            <a:off x="19085573" y="8862194"/>
            <a:ext cx="3440367"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800">
                <a:solidFill>
                  <a:srgbClr val="000000"/>
                </a:solidFill>
                <a:latin typeface="Marker Felt"/>
                <a:ea typeface="Marker Felt"/>
                <a:cs typeface="Marker Felt"/>
                <a:sym typeface="Marker Felt"/>
              </a:defRPr>
            </a:pPr>
            <a:r>
              <a:t>PLANT</a:t>
            </a:r>
            <a:r>
              <a:rPr>
                <a:solidFill>
                  <a:srgbClr val="A9A9A9"/>
                </a:solidFill>
              </a:rPr>
              <a:t>ERS &gt;</a:t>
            </a:r>
          </a:p>
        </p:txBody>
      </p:sp>
      <p:grpSp>
        <p:nvGrpSpPr>
          <p:cNvPr id="516" name="Group"/>
          <p:cNvGrpSpPr/>
          <p:nvPr/>
        </p:nvGrpSpPr>
        <p:grpSpPr>
          <a:xfrm>
            <a:off x="5026910" y="1941334"/>
            <a:ext cx="2714595" cy="2337217"/>
            <a:chOff x="0" y="0"/>
            <a:chExt cx="2714593" cy="2337216"/>
          </a:xfrm>
        </p:grpSpPr>
        <p:sp>
          <p:nvSpPr>
            <p:cNvPr id="512" name="Oval"/>
            <p:cNvSpPr/>
            <p:nvPr/>
          </p:nvSpPr>
          <p:spPr>
            <a:xfrm>
              <a:off x="37319" y="0"/>
              <a:ext cx="2639955" cy="2236050"/>
            </a:xfrm>
            <a:prstGeom prst="ellipse">
              <a:avLst/>
            </a:prstGeom>
            <a:solidFill>
              <a:schemeClr val="accent3"/>
            </a:solidFill>
            <a:ln w="152400" cap="flat">
              <a:solidFill>
                <a:srgbClr val="4CE152"/>
              </a:solidFill>
              <a:prstDash val="solid"/>
              <a:miter lim="400000"/>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513" name="Cell"/>
            <p:cNvSpPr/>
            <p:nvPr/>
          </p:nvSpPr>
          <p:spPr>
            <a:xfrm>
              <a:off x="-1" y="-1"/>
              <a:ext cx="2714595" cy="2337218"/>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gradFill flip="none" rotWithShape="1">
              <a:gsLst>
                <a:gs pos="0">
                  <a:srgbClr val="968658"/>
                </a:gs>
                <a:gs pos="100000">
                  <a:srgbClr val="5D5833"/>
                </a:gs>
              </a:gsLst>
              <a:path path="shape">
                <a:fillToRect l="50000" t="49999" r="49999" b="50000"/>
              </a:path>
            </a:gradFill>
            <a:ln w="12700" cap="flat">
              <a:noFill/>
              <a:miter lim="400000"/>
            </a:ln>
            <a:effectLst>
              <a:outerShdw blurRad="12700" dist="38100" dir="2645980" rotWithShape="0">
                <a:srgbClr val="000000">
                  <a:alpha val="86964"/>
                </a:srgbClr>
              </a:outerShdw>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514" name="Grass"/>
            <p:cNvSpPr/>
            <p:nvPr/>
          </p:nvSpPr>
          <p:spPr>
            <a:xfrm>
              <a:off x="867789" y="474994"/>
              <a:ext cx="979015" cy="979778"/>
            </a:xfrm>
            <a:custGeom>
              <a:avLst/>
              <a:gdLst/>
              <a:ahLst/>
              <a:cxnLst>
                <a:cxn ang="0">
                  <a:pos x="wd2" y="hd2"/>
                </a:cxn>
                <a:cxn ang="5400000">
                  <a:pos x="wd2" y="hd2"/>
                </a:cxn>
                <a:cxn ang="10800000">
                  <a:pos x="wd2" y="hd2"/>
                </a:cxn>
                <a:cxn ang="16200000">
                  <a:pos x="wd2" y="hd2"/>
                </a:cxn>
              </a:cxnLst>
              <a:rect l="0" t="0" r="r" b="b"/>
              <a:pathLst>
                <a:path w="21600" h="21600" extrusionOk="0">
                  <a:moveTo>
                    <a:pt x="6258" y="0"/>
                  </a:moveTo>
                  <a:cubicBezTo>
                    <a:pt x="7235" y="3053"/>
                    <a:pt x="9465" y="11094"/>
                    <a:pt x="8315" y="21600"/>
                  </a:cubicBezTo>
                  <a:cubicBezTo>
                    <a:pt x="8546" y="21600"/>
                    <a:pt x="8775" y="21600"/>
                    <a:pt x="8994" y="21600"/>
                  </a:cubicBezTo>
                  <a:cubicBezTo>
                    <a:pt x="9872" y="21600"/>
                    <a:pt x="10583" y="21600"/>
                    <a:pt x="10583" y="21600"/>
                  </a:cubicBezTo>
                  <a:cubicBezTo>
                    <a:pt x="10996" y="21600"/>
                    <a:pt x="11266" y="21600"/>
                    <a:pt x="11266" y="21600"/>
                  </a:cubicBezTo>
                  <a:cubicBezTo>
                    <a:pt x="11266" y="21600"/>
                    <a:pt x="11726" y="19302"/>
                    <a:pt x="12016" y="16222"/>
                  </a:cubicBezTo>
                  <a:cubicBezTo>
                    <a:pt x="12018" y="19335"/>
                    <a:pt x="12273" y="21600"/>
                    <a:pt x="12273" y="21600"/>
                  </a:cubicBezTo>
                  <a:cubicBezTo>
                    <a:pt x="12273" y="21600"/>
                    <a:pt x="12368" y="21600"/>
                    <a:pt x="12536" y="21600"/>
                  </a:cubicBezTo>
                  <a:cubicBezTo>
                    <a:pt x="12536" y="21600"/>
                    <a:pt x="13427" y="21600"/>
                    <a:pt x="14359" y="21600"/>
                  </a:cubicBezTo>
                  <a:cubicBezTo>
                    <a:pt x="14620" y="21600"/>
                    <a:pt x="14884" y="21600"/>
                    <a:pt x="15133" y="21600"/>
                  </a:cubicBezTo>
                  <a:cubicBezTo>
                    <a:pt x="15208" y="21600"/>
                    <a:pt x="15283" y="21600"/>
                    <a:pt x="15354" y="21600"/>
                  </a:cubicBezTo>
                  <a:cubicBezTo>
                    <a:pt x="15798" y="21600"/>
                    <a:pt x="16835" y="21600"/>
                    <a:pt x="17719" y="21600"/>
                  </a:cubicBezTo>
                  <a:cubicBezTo>
                    <a:pt x="15772" y="12227"/>
                    <a:pt x="18765" y="5225"/>
                    <a:pt x="19788" y="2530"/>
                  </a:cubicBezTo>
                  <a:cubicBezTo>
                    <a:pt x="15621" y="6890"/>
                    <a:pt x="15069" y="15195"/>
                    <a:pt x="15066" y="19252"/>
                  </a:cubicBezTo>
                  <a:cubicBezTo>
                    <a:pt x="14220" y="10582"/>
                    <a:pt x="16307" y="6504"/>
                    <a:pt x="17258" y="4248"/>
                  </a:cubicBezTo>
                  <a:cubicBezTo>
                    <a:pt x="15479" y="5742"/>
                    <a:pt x="14366" y="8273"/>
                    <a:pt x="13670" y="10946"/>
                  </a:cubicBezTo>
                  <a:cubicBezTo>
                    <a:pt x="14032" y="6459"/>
                    <a:pt x="15179" y="2786"/>
                    <a:pt x="16337" y="236"/>
                  </a:cubicBezTo>
                  <a:cubicBezTo>
                    <a:pt x="13757" y="2634"/>
                    <a:pt x="12663" y="7069"/>
                    <a:pt x="12244" y="11279"/>
                  </a:cubicBezTo>
                  <a:cubicBezTo>
                    <a:pt x="12212" y="7664"/>
                    <a:pt x="11663" y="4009"/>
                    <a:pt x="9894" y="2004"/>
                  </a:cubicBezTo>
                  <a:cubicBezTo>
                    <a:pt x="10306" y="4049"/>
                    <a:pt x="11108" y="8525"/>
                    <a:pt x="10399" y="14592"/>
                  </a:cubicBezTo>
                  <a:cubicBezTo>
                    <a:pt x="10017" y="9372"/>
                    <a:pt x="8978" y="2701"/>
                    <a:pt x="6258" y="0"/>
                  </a:cubicBezTo>
                  <a:close/>
                  <a:moveTo>
                    <a:pt x="3557" y="2004"/>
                  </a:moveTo>
                  <a:cubicBezTo>
                    <a:pt x="3959" y="3154"/>
                    <a:pt x="4706" y="4841"/>
                    <a:pt x="5303" y="7205"/>
                  </a:cubicBezTo>
                  <a:cubicBezTo>
                    <a:pt x="4575" y="8849"/>
                    <a:pt x="4111" y="10785"/>
                    <a:pt x="3818" y="12696"/>
                  </a:cubicBezTo>
                  <a:cubicBezTo>
                    <a:pt x="3754" y="10213"/>
                    <a:pt x="3231" y="7657"/>
                    <a:pt x="1786" y="5678"/>
                  </a:cubicBezTo>
                  <a:cubicBezTo>
                    <a:pt x="3206" y="12539"/>
                    <a:pt x="2400" y="17299"/>
                    <a:pt x="0" y="21600"/>
                  </a:cubicBezTo>
                  <a:cubicBezTo>
                    <a:pt x="706" y="21600"/>
                    <a:pt x="2401" y="21600"/>
                    <a:pt x="2401" y="21600"/>
                  </a:cubicBezTo>
                  <a:cubicBezTo>
                    <a:pt x="2458" y="21600"/>
                    <a:pt x="2968" y="20136"/>
                    <a:pt x="3362" y="18012"/>
                  </a:cubicBezTo>
                  <a:cubicBezTo>
                    <a:pt x="3303" y="20129"/>
                    <a:pt x="3392" y="21600"/>
                    <a:pt x="3392" y="21600"/>
                  </a:cubicBezTo>
                  <a:cubicBezTo>
                    <a:pt x="3392" y="21600"/>
                    <a:pt x="4422" y="21600"/>
                    <a:pt x="5536" y="21600"/>
                  </a:cubicBezTo>
                  <a:cubicBezTo>
                    <a:pt x="5577" y="21600"/>
                    <a:pt x="5617" y="21600"/>
                    <a:pt x="5658" y="21600"/>
                  </a:cubicBezTo>
                  <a:cubicBezTo>
                    <a:pt x="6772" y="21600"/>
                    <a:pt x="7803" y="21600"/>
                    <a:pt x="7803" y="21600"/>
                  </a:cubicBezTo>
                  <a:cubicBezTo>
                    <a:pt x="7803" y="21600"/>
                    <a:pt x="8408" y="13047"/>
                    <a:pt x="6426" y="6885"/>
                  </a:cubicBezTo>
                  <a:cubicBezTo>
                    <a:pt x="6726" y="5765"/>
                    <a:pt x="7037" y="4871"/>
                    <a:pt x="7300" y="4248"/>
                  </a:cubicBezTo>
                  <a:cubicBezTo>
                    <a:pt x="6826" y="4685"/>
                    <a:pt x="6408" y="5211"/>
                    <a:pt x="6039" y="5802"/>
                  </a:cubicBezTo>
                  <a:cubicBezTo>
                    <a:pt x="5427" y="4253"/>
                    <a:pt x="4621" y="2918"/>
                    <a:pt x="3557" y="2004"/>
                  </a:cubicBezTo>
                  <a:close/>
                  <a:moveTo>
                    <a:pt x="19814" y="5678"/>
                  </a:moveTo>
                  <a:cubicBezTo>
                    <a:pt x="15706" y="11307"/>
                    <a:pt x="19048" y="21600"/>
                    <a:pt x="19199" y="21600"/>
                  </a:cubicBezTo>
                  <a:cubicBezTo>
                    <a:pt x="19199" y="21600"/>
                    <a:pt x="20894" y="21600"/>
                    <a:pt x="21600" y="21600"/>
                  </a:cubicBezTo>
                  <a:cubicBezTo>
                    <a:pt x="19200" y="17299"/>
                    <a:pt x="18394" y="12539"/>
                    <a:pt x="19814" y="5678"/>
                  </a:cubicBezTo>
                  <a:close/>
                  <a:moveTo>
                    <a:pt x="5813" y="9681"/>
                  </a:moveTo>
                  <a:cubicBezTo>
                    <a:pt x="6290" y="12658"/>
                    <a:pt x="6417" y="16443"/>
                    <a:pt x="5605" y="21205"/>
                  </a:cubicBezTo>
                  <a:cubicBezTo>
                    <a:pt x="5007" y="16723"/>
                    <a:pt x="5279" y="12748"/>
                    <a:pt x="5813" y="9681"/>
                  </a:cubicBezTo>
                  <a:close/>
                </a:path>
              </a:pathLst>
            </a:custGeom>
            <a:gradFill flip="none" rotWithShape="1">
              <a:gsLst>
                <a:gs pos="0">
                  <a:srgbClr val="FFFFFF"/>
                </a:gs>
                <a:gs pos="100000">
                  <a:schemeClr val="accent3">
                    <a:hueOff val="-365725"/>
                    <a:satOff val="-32500"/>
                    <a:lumOff val="18235"/>
                  </a:schemeClr>
                </a:gs>
              </a:gsLst>
              <a:lin ang="2700000" scaled="0"/>
            </a:gradFill>
            <a:ln w="12700" cap="flat">
              <a:noFill/>
              <a:miter lim="400000"/>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515" name="Grass"/>
            <p:cNvSpPr/>
            <p:nvPr/>
          </p:nvSpPr>
          <p:spPr>
            <a:xfrm rot="10800000" flipH="1">
              <a:off x="829689" y="1033794"/>
              <a:ext cx="979015" cy="979778"/>
            </a:xfrm>
            <a:custGeom>
              <a:avLst/>
              <a:gdLst/>
              <a:ahLst/>
              <a:cxnLst>
                <a:cxn ang="0">
                  <a:pos x="wd2" y="hd2"/>
                </a:cxn>
                <a:cxn ang="5400000">
                  <a:pos x="wd2" y="hd2"/>
                </a:cxn>
                <a:cxn ang="10800000">
                  <a:pos x="wd2" y="hd2"/>
                </a:cxn>
                <a:cxn ang="16200000">
                  <a:pos x="wd2" y="hd2"/>
                </a:cxn>
              </a:cxnLst>
              <a:rect l="0" t="0" r="r" b="b"/>
              <a:pathLst>
                <a:path w="21600" h="21600" extrusionOk="0">
                  <a:moveTo>
                    <a:pt x="6258" y="0"/>
                  </a:moveTo>
                  <a:cubicBezTo>
                    <a:pt x="7235" y="3053"/>
                    <a:pt x="9465" y="11094"/>
                    <a:pt x="8315" y="21600"/>
                  </a:cubicBezTo>
                  <a:cubicBezTo>
                    <a:pt x="8546" y="21600"/>
                    <a:pt x="8775" y="21600"/>
                    <a:pt x="8994" y="21600"/>
                  </a:cubicBezTo>
                  <a:cubicBezTo>
                    <a:pt x="9872" y="21600"/>
                    <a:pt x="10583" y="21600"/>
                    <a:pt x="10583" y="21600"/>
                  </a:cubicBezTo>
                  <a:cubicBezTo>
                    <a:pt x="10996" y="21600"/>
                    <a:pt x="11266" y="21600"/>
                    <a:pt x="11266" y="21600"/>
                  </a:cubicBezTo>
                  <a:cubicBezTo>
                    <a:pt x="11266" y="21600"/>
                    <a:pt x="11726" y="19302"/>
                    <a:pt x="12016" y="16222"/>
                  </a:cubicBezTo>
                  <a:cubicBezTo>
                    <a:pt x="12018" y="19335"/>
                    <a:pt x="12273" y="21600"/>
                    <a:pt x="12273" y="21600"/>
                  </a:cubicBezTo>
                  <a:cubicBezTo>
                    <a:pt x="12273" y="21600"/>
                    <a:pt x="12368" y="21600"/>
                    <a:pt x="12536" y="21600"/>
                  </a:cubicBezTo>
                  <a:cubicBezTo>
                    <a:pt x="12536" y="21600"/>
                    <a:pt x="13427" y="21600"/>
                    <a:pt x="14359" y="21600"/>
                  </a:cubicBezTo>
                  <a:cubicBezTo>
                    <a:pt x="14620" y="21600"/>
                    <a:pt x="14884" y="21600"/>
                    <a:pt x="15133" y="21600"/>
                  </a:cubicBezTo>
                  <a:cubicBezTo>
                    <a:pt x="15208" y="21600"/>
                    <a:pt x="15283" y="21600"/>
                    <a:pt x="15354" y="21600"/>
                  </a:cubicBezTo>
                  <a:cubicBezTo>
                    <a:pt x="15798" y="21600"/>
                    <a:pt x="16835" y="21600"/>
                    <a:pt x="17719" y="21600"/>
                  </a:cubicBezTo>
                  <a:cubicBezTo>
                    <a:pt x="15772" y="12227"/>
                    <a:pt x="18765" y="5225"/>
                    <a:pt x="19788" y="2530"/>
                  </a:cubicBezTo>
                  <a:cubicBezTo>
                    <a:pt x="15621" y="6890"/>
                    <a:pt x="15069" y="15195"/>
                    <a:pt x="15066" y="19252"/>
                  </a:cubicBezTo>
                  <a:cubicBezTo>
                    <a:pt x="14220" y="10582"/>
                    <a:pt x="16307" y="6504"/>
                    <a:pt x="17258" y="4248"/>
                  </a:cubicBezTo>
                  <a:cubicBezTo>
                    <a:pt x="15479" y="5742"/>
                    <a:pt x="14366" y="8273"/>
                    <a:pt x="13670" y="10946"/>
                  </a:cubicBezTo>
                  <a:cubicBezTo>
                    <a:pt x="14032" y="6459"/>
                    <a:pt x="15179" y="2786"/>
                    <a:pt x="16337" y="236"/>
                  </a:cubicBezTo>
                  <a:cubicBezTo>
                    <a:pt x="13757" y="2634"/>
                    <a:pt x="12663" y="7069"/>
                    <a:pt x="12244" y="11279"/>
                  </a:cubicBezTo>
                  <a:cubicBezTo>
                    <a:pt x="12212" y="7664"/>
                    <a:pt x="11663" y="4009"/>
                    <a:pt x="9894" y="2004"/>
                  </a:cubicBezTo>
                  <a:cubicBezTo>
                    <a:pt x="10306" y="4049"/>
                    <a:pt x="11108" y="8525"/>
                    <a:pt x="10399" y="14592"/>
                  </a:cubicBezTo>
                  <a:cubicBezTo>
                    <a:pt x="10017" y="9372"/>
                    <a:pt x="8978" y="2701"/>
                    <a:pt x="6258" y="0"/>
                  </a:cubicBezTo>
                  <a:close/>
                  <a:moveTo>
                    <a:pt x="3557" y="2004"/>
                  </a:moveTo>
                  <a:cubicBezTo>
                    <a:pt x="3959" y="3154"/>
                    <a:pt x="4706" y="4841"/>
                    <a:pt x="5303" y="7205"/>
                  </a:cubicBezTo>
                  <a:cubicBezTo>
                    <a:pt x="4575" y="8849"/>
                    <a:pt x="4111" y="10785"/>
                    <a:pt x="3818" y="12696"/>
                  </a:cubicBezTo>
                  <a:cubicBezTo>
                    <a:pt x="3754" y="10213"/>
                    <a:pt x="3231" y="7657"/>
                    <a:pt x="1786" y="5678"/>
                  </a:cubicBezTo>
                  <a:cubicBezTo>
                    <a:pt x="3206" y="12539"/>
                    <a:pt x="2400" y="17299"/>
                    <a:pt x="0" y="21600"/>
                  </a:cubicBezTo>
                  <a:cubicBezTo>
                    <a:pt x="706" y="21600"/>
                    <a:pt x="2401" y="21600"/>
                    <a:pt x="2401" y="21600"/>
                  </a:cubicBezTo>
                  <a:cubicBezTo>
                    <a:pt x="2458" y="21600"/>
                    <a:pt x="2968" y="20136"/>
                    <a:pt x="3362" y="18012"/>
                  </a:cubicBezTo>
                  <a:cubicBezTo>
                    <a:pt x="3303" y="20129"/>
                    <a:pt x="3392" y="21600"/>
                    <a:pt x="3392" y="21600"/>
                  </a:cubicBezTo>
                  <a:cubicBezTo>
                    <a:pt x="3392" y="21600"/>
                    <a:pt x="4422" y="21600"/>
                    <a:pt x="5536" y="21600"/>
                  </a:cubicBezTo>
                  <a:cubicBezTo>
                    <a:pt x="5577" y="21600"/>
                    <a:pt x="5617" y="21600"/>
                    <a:pt x="5658" y="21600"/>
                  </a:cubicBezTo>
                  <a:cubicBezTo>
                    <a:pt x="6772" y="21600"/>
                    <a:pt x="7803" y="21600"/>
                    <a:pt x="7803" y="21600"/>
                  </a:cubicBezTo>
                  <a:cubicBezTo>
                    <a:pt x="7803" y="21600"/>
                    <a:pt x="8408" y="13047"/>
                    <a:pt x="6426" y="6885"/>
                  </a:cubicBezTo>
                  <a:cubicBezTo>
                    <a:pt x="6726" y="5765"/>
                    <a:pt x="7037" y="4871"/>
                    <a:pt x="7300" y="4248"/>
                  </a:cubicBezTo>
                  <a:cubicBezTo>
                    <a:pt x="6826" y="4685"/>
                    <a:pt x="6408" y="5211"/>
                    <a:pt x="6039" y="5802"/>
                  </a:cubicBezTo>
                  <a:cubicBezTo>
                    <a:pt x="5427" y="4253"/>
                    <a:pt x="4621" y="2918"/>
                    <a:pt x="3557" y="2004"/>
                  </a:cubicBezTo>
                  <a:close/>
                  <a:moveTo>
                    <a:pt x="19814" y="5678"/>
                  </a:moveTo>
                  <a:cubicBezTo>
                    <a:pt x="15706" y="11307"/>
                    <a:pt x="19048" y="21600"/>
                    <a:pt x="19199" y="21600"/>
                  </a:cubicBezTo>
                  <a:cubicBezTo>
                    <a:pt x="19199" y="21600"/>
                    <a:pt x="20894" y="21600"/>
                    <a:pt x="21600" y="21600"/>
                  </a:cubicBezTo>
                  <a:cubicBezTo>
                    <a:pt x="19200" y="17299"/>
                    <a:pt x="18394" y="12539"/>
                    <a:pt x="19814" y="5678"/>
                  </a:cubicBezTo>
                  <a:close/>
                  <a:moveTo>
                    <a:pt x="5813" y="9681"/>
                  </a:moveTo>
                  <a:cubicBezTo>
                    <a:pt x="6290" y="12658"/>
                    <a:pt x="6417" y="16443"/>
                    <a:pt x="5605" y="21205"/>
                  </a:cubicBezTo>
                  <a:cubicBezTo>
                    <a:pt x="5007" y="16723"/>
                    <a:pt x="5279" y="12748"/>
                    <a:pt x="5813" y="9681"/>
                  </a:cubicBezTo>
                  <a:close/>
                </a:path>
              </a:pathLst>
            </a:custGeom>
            <a:gradFill flip="none" rotWithShape="1">
              <a:gsLst>
                <a:gs pos="0">
                  <a:srgbClr val="FFFFFF"/>
                </a:gs>
                <a:gs pos="100000">
                  <a:schemeClr val="accent3">
                    <a:hueOff val="-365725"/>
                    <a:satOff val="-32500"/>
                    <a:lumOff val="18235"/>
                  </a:schemeClr>
                </a:gs>
              </a:gsLst>
              <a:lin ang="2700000" scaled="0"/>
            </a:gradFill>
            <a:ln w="12700" cap="flat">
              <a:noFill/>
              <a:miter lim="400000"/>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grpSp>
      <p:sp>
        <p:nvSpPr>
          <p:cNvPr id="517" name="SAFETY:  WHISTLE BLOW = ANNOUNCEMENTS    &gt;    FIRST AID AT HANGING ‘D’, ‘C’, ‘F’, ‘M’, ‘P’ BAGS    &gt;    TOOLS BACK TO DEAD TREE    &gt;    ALL OUT BY  1 : 15 pm"/>
          <p:cNvSpPr txBox="1"/>
          <p:nvPr/>
        </p:nvSpPr>
        <p:spPr>
          <a:xfrm>
            <a:off x="710501" y="10015450"/>
            <a:ext cx="23188736"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800" b="0">
                <a:solidFill>
                  <a:srgbClr val="000000"/>
                </a:solidFill>
                <a:latin typeface="Marker Felt"/>
                <a:ea typeface="Marker Felt"/>
                <a:cs typeface="Marker Felt"/>
                <a:sym typeface="Marker Felt"/>
              </a:defRPr>
            </a:lvl1pPr>
          </a:lstStyle>
          <a:p>
            <a:r>
              <a:rPr>
                <a:solidFill>
                  <a:schemeClr val="tx1"/>
                </a:solidFill>
              </a:rPr>
              <a:t>SAFETY:  WHISTLE BLOW = ANNOUNCEMENTS    &gt;    FIRST AID AT HANGING ‘D’, ‘C’, ‘F’, ‘M’, ‘P’ BAGS    &gt;    TOOLS BACK TO DEAD TREE    &gt;    ALL OUT BY  1 : 15 pm</a:t>
            </a:r>
          </a:p>
        </p:txBody>
      </p:sp>
      <p:sp>
        <p:nvSpPr>
          <p:cNvPr id="2" name="SAFETY:  WHISTLE BLOW = ANNOUNCEMENTS    &gt;    FIRST AID AT HANGING ‘D’, ‘C’, ‘F’, ‘M’, ‘P’ BAGS    &gt;    TOOLS BACK TO DEAD TREE    &gt;    ALL OUT BY  1 : 15 pm">
            <a:extLst>
              <a:ext uri="{FF2B5EF4-FFF2-40B4-BE49-F238E27FC236}">
                <a16:creationId xmlns:a16="http://schemas.microsoft.com/office/drawing/2014/main" id="{509BBE47-3AA9-1DE5-B568-1841C2CC3A79}"/>
              </a:ext>
            </a:extLst>
          </p:cNvPr>
          <p:cNvSpPr txBox="1"/>
          <p:nvPr/>
        </p:nvSpPr>
        <p:spPr>
          <a:xfrm>
            <a:off x="710501" y="9912321"/>
            <a:ext cx="23188736" cy="3426579"/>
          </a:xfrm>
          <a:prstGeom prst="rect">
            <a:avLst/>
          </a:prstGeom>
          <a:ln w="12700">
            <a:miter lim="400000"/>
          </a:ln>
          <a:effectLst>
            <a:outerShdw blurRad="50800" dist="38100" dir="2700000" algn="tl" rotWithShape="0">
              <a:schemeClr val="bg2">
                <a:lumMod val="50000"/>
                <a:alpha val="40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800" b="0">
                <a:solidFill>
                  <a:srgbClr val="000000"/>
                </a:solidFill>
                <a:latin typeface="Marker Felt"/>
                <a:ea typeface="Marker Felt"/>
                <a:cs typeface="Marker Felt"/>
                <a:sym typeface="Marker Felt"/>
              </a:defRPr>
            </a:lvl1pPr>
          </a:lstStyle>
          <a:p>
            <a:pPr algn="ctr"/>
            <a:r>
              <a:rPr lang="en-AU" sz="5400">
                <a:solidFill>
                  <a:schemeClr val="accent3">
                    <a:lumMod val="75000"/>
                  </a:schemeClr>
                </a:solidFill>
              </a:rPr>
              <a:t>THIS IS AN ‘IDEA’ – IT IS NOT (PRESENTLY) AN ATTEMPT TO TAKE OVER YOUR PLANET – ALTH0UGH AN OVER 60s WORK FOR THE DOLE SCHEME MAY HAVE TO BE IMPOSED BY MIND CONTROL MECHANISMS ON THE MOTHER SHIP IF THINGS KEEP GETTING WORSE</a:t>
            </a:r>
            <a:endParaRPr sz="5400">
              <a:solidFill>
                <a:schemeClr val="accent3">
                  <a:lumMod val="75000"/>
                </a:schemeClr>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 descr="Image"/>
          <p:cNvPicPr>
            <a:picLocks noGrp="1"/>
          </p:cNvPicPr>
          <p:nvPr>
            <p:ph type="pic" idx="21"/>
          </p:nvPr>
        </p:nvPicPr>
        <p:blipFill>
          <a:blip r:embed="rId2"/>
          <a:stretch>
            <a:fillRect/>
          </a:stretch>
        </p:blipFill>
        <p:spPr>
          <a:prstGeom prst="rect">
            <a:avLst/>
          </a:prstGeom>
        </p:spPr>
      </p:pic>
      <p:sp>
        <p:nvSpPr>
          <p:cNvPr id="51" name="Star"/>
          <p:cNvSpPr/>
          <p:nvPr/>
        </p:nvSpPr>
        <p:spPr>
          <a:xfrm>
            <a:off x="3571080" y="1480611"/>
            <a:ext cx="1274964" cy="103239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52" name="Star"/>
          <p:cNvSpPr/>
          <p:nvPr/>
        </p:nvSpPr>
        <p:spPr>
          <a:xfrm>
            <a:off x="4637411" y="1033639"/>
            <a:ext cx="981770" cy="89394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53" name="Star"/>
          <p:cNvSpPr/>
          <p:nvPr/>
        </p:nvSpPr>
        <p:spPr>
          <a:xfrm>
            <a:off x="341753" y="2269785"/>
            <a:ext cx="981769" cy="89394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54" name="Star"/>
          <p:cNvSpPr/>
          <p:nvPr/>
        </p:nvSpPr>
        <p:spPr>
          <a:xfrm>
            <a:off x="1370238" y="2380264"/>
            <a:ext cx="485932" cy="447122"/>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55" name="Star"/>
          <p:cNvSpPr/>
          <p:nvPr/>
        </p:nvSpPr>
        <p:spPr>
          <a:xfrm>
            <a:off x="2075854" y="3309411"/>
            <a:ext cx="644625" cy="588740"/>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56" name="Star"/>
          <p:cNvSpPr/>
          <p:nvPr/>
        </p:nvSpPr>
        <p:spPr>
          <a:xfrm>
            <a:off x="4974556" y="4325411"/>
            <a:ext cx="644625" cy="588740"/>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57" name="Star"/>
          <p:cNvSpPr/>
          <p:nvPr/>
        </p:nvSpPr>
        <p:spPr>
          <a:xfrm>
            <a:off x="3533947" y="3986690"/>
            <a:ext cx="353598" cy="345962"/>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58" name="Star"/>
          <p:cNvSpPr/>
          <p:nvPr/>
        </p:nvSpPr>
        <p:spPr>
          <a:xfrm>
            <a:off x="7412956" y="3986690"/>
            <a:ext cx="644625" cy="588740"/>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59" name="Star"/>
          <p:cNvSpPr/>
          <p:nvPr/>
        </p:nvSpPr>
        <p:spPr>
          <a:xfrm>
            <a:off x="7294422" y="2827432"/>
            <a:ext cx="644626" cy="588740"/>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60" name="Star"/>
          <p:cNvSpPr/>
          <p:nvPr/>
        </p:nvSpPr>
        <p:spPr>
          <a:xfrm>
            <a:off x="6142712" y="2744209"/>
            <a:ext cx="512795" cy="429420"/>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61" name="Star"/>
          <p:cNvSpPr/>
          <p:nvPr/>
        </p:nvSpPr>
        <p:spPr>
          <a:xfrm>
            <a:off x="5673737" y="1218467"/>
            <a:ext cx="981770" cy="89394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62" name="Star"/>
          <p:cNvSpPr/>
          <p:nvPr/>
        </p:nvSpPr>
        <p:spPr>
          <a:xfrm>
            <a:off x="6731080" y="1947310"/>
            <a:ext cx="436126" cy="32247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63" name="Star"/>
          <p:cNvSpPr/>
          <p:nvPr/>
        </p:nvSpPr>
        <p:spPr>
          <a:xfrm>
            <a:off x="5684048" y="5409144"/>
            <a:ext cx="1729365" cy="1455853"/>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64" name="Star"/>
          <p:cNvSpPr/>
          <p:nvPr/>
        </p:nvSpPr>
        <p:spPr>
          <a:xfrm>
            <a:off x="5301907" y="7034744"/>
            <a:ext cx="840463" cy="725700"/>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65" name="Star"/>
          <p:cNvSpPr/>
          <p:nvPr/>
        </p:nvSpPr>
        <p:spPr>
          <a:xfrm>
            <a:off x="7939046" y="1789935"/>
            <a:ext cx="436126" cy="32247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66" name="Star"/>
          <p:cNvSpPr/>
          <p:nvPr/>
        </p:nvSpPr>
        <p:spPr>
          <a:xfrm>
            <a:off x="8674445" y="6542520"/>
            <a:ext cx="501927" cy="409083"/>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67" name="Star"/>
          <p:cNvSpPr/>
          <p:nvPr/>
        </p:nvSpPr>
        <p:spPr>
          <a:xfrm>
            <a:off x="9176372" y="6337980"/>
            <a:ext cx="501927" cy="409082"/>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68" name="Star"/>
          <p:cNvSpPr/>
          <p:nvPr/>
        </p:nvSpPr>
        <p:spPr>
          <a:xfrm>
            <a:off x="10947626" y="5842700"/>
            <a:ext cx="1058854" cy="706442"/>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69" name="Star"/>
          <p:cNvSpPr/>
          <p:nvPr/>
        </p:nvSpPr>
        <p:spPr>
          <a:xfrm>
            <a:off x="12192000" y="5055924"/>
            <a:ext cx="1058854" cy="706441"/>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70" name="Star"/>
          <p:cNvSpPr/>
          <p:nvPr/>
        </p:nvSpPr>
        <p:spPr>
          <a:xfrm>
            <a:off x="7534709" y="9054510"/>
            <a:ext cx="840463" cy="725700"/>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71" name="Star"/>
          <p:cNvSpPr/>
          <p:nvPr/>
        </p:nvSpPr>
        <p:spPr>
          <a:xfrm>
            <a:off x="8178827" y="8120881"/>
            <a:ext cx="747058" cy="638773"/>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72" name="Star"/>
          <p:cNvSpPr/>
          <p:nvPr/>
        </p:nvSpPr>
        <p:spPr>
          <a:xfrm>
            <a:off x="10743307" y="10796067"/>
            <a:ext cx="1264387" cy="117903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73" name="Star"/>
          <p:cNvSpPr/>
          <p:nvPr/>
        </p:nvSpPr>
        <p:spPr>
          <a:xfrm>
            <a:off x="8680277" y="9097973"/>
            <a:ext cx="747059" cy="638773"/>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74" name="Star"/>
          <p:cNvSpPr/>
          <p:nvPr/>
        </p:nvSpPr>
        <p:spPr>
          <a:xfrm>
            <a:off x="9434400" y="3190150"/>
            <a:ext cx="1603176" cy="142877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75" name="Star"/>
          <p:cNvSpPr/>
          <p:nvPr/>
        </p:nvSpPr>
        <p:spPr>
          <a:xfrm>
            <a:off x="12480609" y="6951602"/>
            <a:ext cx="1058855" cy="706442"/>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76" name="Star"/>
          <p:cNvSpPr/>
          <p:nvPr/>
        </p:nvSpPr>
        <p:spPr>
          <a:xfrm>
            <a:off x="11415887" y="1301470"/>
            <a:ext cx="592644" cy="649552"/>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77" name="Star"/>
          <p:cNvSpPr/>
          <p:nvPr/>
        </p:nvSpPr>
        <p:spPr>
          <a:xfrm>
            <a:off x="12953499" y="1602806"/>
            <a:ext cx="852239" cy="96658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78" name="Star"/>
          <p:cNvSpPr/>
          <p:nvPr/>
        </p:nvSpPr>
        <p:spPr>
          <a:xfrm>
            <a:off x="12192000" y="1436547"/>
            <a:ext cx="592643" cy="649553"/>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79" name="Star"/>
          <p:cNvSpPr/>
          <p:nvPr/>
        </p:nvSpPr>
        <p:spPr>
          <a:xfrm>
            <a:off x="13083295" y="6112158"/>
            <a:ext cx="592646" cy="451295"/>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80" name="Star"/>
          <p:cNvSpPr/>
          <p:nvPr/>
        </p:nvSpPr>
        <p:spPr>
          <a:xfrm>
            <a:off x="13545585" y="4728677"/>
            <a:ext cx="830603" cy="546697"/>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81" name="Star"/>
          <p:cNvSpPr/>
          <p:nvPr/>
        </p:nvSpPr>
        <p:spPr>
          <a:xfrm>
            <a:off x="13427391" y="2626933"/>
            <a:ext cx="830603" cy="54669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82" name="Star"/>
          <p:cNvSpPr/>
          <p:nvPr/>
        </p:nvSpPr>
        <p:spPr>
          <a:xfrm>
            <a:off x="10395443" y="5409144"/>
            <a:ext cx="436127" cy="32247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83" name="Star"/>
          <p:cNvSpPr/>
          <p:nvPr/>
        </p:nvSpPr>
        <p:spPr>
          <a:xfrm>
            <a:off x="9799862" y="5409144"/>
            <a:ext cx="436126" cy="32247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84" name="Star"/>
          <p:cNvSpPr/>
          <p:nvPr/>
        </p:nvSpPr>
        <p:spPr>
          <a:xfrm>
            <a:off x="10307182" y="4952898"/>
            <a:ext cx="436126" cy="322475"/>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85" name="Star"/>
          <p:cNvSpPr/>
          <p:nvPr/>
        </p:nvSpPr>
        <p:spPr>
          <a:xfrm>
            <a:off x="11157437" y="4414192"/>
            <a:ext cx="436126" cy="32247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86" name="Star"/>
          <p:cNvSpPr/>
          <p:nvPr/>
        </p:nvSpPr>
        <p:spPr>
          <a:xfrm>
            <a:off x="13515167" y="8312901"/>
            <a:ext cx="1264386" cy="1385359"/>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87" name="Star"/>
          <p:cNvSpPr/>
          <p:nvPr/>
        </p:nvSpPr>
        <p:spPr>
          <a:xfrm>
            <a:off x="12192000" y="8049155"/>
            <a:ext cx="592643" cy="45129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88" name="Star"/>
          <p:cNvSpPr/>
          <p:nvPr/>
        </p:nvSpPr>
        <p:spPr>
          <a:xfrm>
            <a:off x="12721426" y="8534006"/>
            <a:ext cx="592644" cy="45129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89" name="Star"/>
          <p:cNvSpPr/>
          <p:nvPr/>
        </p:nvSpPr>
        <p:spPr>
          <a:xfrm>
            <a:off x="11887965" y="7534796"/>
            <a:ext cx="592644" cy="451295"/>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90" name="Star"/>
          <p:cNvSpPr/>
          <p:nvPr/>
        </p:nvSpPr>
        <p:spPr>
          <a:xfrm>
            <a:off x="16051776" y="7632869"/>
            <a:ext cx="1098433" cy="973705"/>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91" name="Star"/>
          <p:cNvSpPr/>
          <p:nvPr/>
        </p:nvSpPr>
        <p:spPr>
          <a:xfrm>
            <a:off x="17188267" y="4922292"/>
            <a:ext cx="1479394" cy="1273969"/>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92" name="Star"/>
          <p:cNvSpPr/>
          <p:nvPr/>
        </p:nvSpPr>
        <p:spPr>
          <a:xfrm>
            <a:off x="13675938" y="5744627"/>
            <a:ext cx="592646" cy="451295"/>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93" name="Star"/>
          <p:cNvSpPr/>
          <p:nvPr/>
        </p:nvSpPr>
        <p:spPr>
          <a:xfrm>
            <a:off x="14611284" y="5744627"/>
            <a:ext cx="592646" cy="451295"/>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94" name="Star"/>
          <p:cNvSpPr/>
          <p:nvPr/>
        </p:nvSpPr>
        <p:spPr>
          <a:xfrm>
            <a:off x="17631643" y="1634805"/>
            <a:ext cx="592645" cy="451295"/>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95" name="Star"/>
          <p:cNvSpPr/>
          <p:nvPr/>
        </p:nvSpPr>
        <p:spPr>
          <a:xfrm>
            <a:off x="15133271" y="955794"/>
            <a:ext cx="918508" cy="805530"/>
          </a:xfrm>
          <a:prstGeom prst="star5">
            <a:avLst>
              <a:gd name="adj" fmla="val 7359"/>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96" name="Star"/>
          <p:cNvSpPr/>
          <p:nvPr/>
        </p:nvSpPr>
        <p:spPr>
          <a:xfrm>
            <a:off x="8958309" y="3825453"/>
            <a:ext cx="436127" cy="32247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97" name="Star"/>
          <p:cNvSpPr/>
          <p:nvPr/>
        </p:nvSpPr>
        <p:spPr>
          <a:xfrm>
            <a:off x="9216337" y="4728677"/>
            <a:ext cx="436126" cy="32247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98" name="Star"/>
          <p:cNvSpPr/>
          <p:nvPr/>
        </p:nvSpPr>
        <p:spPr>
          <a:xfrm>
            <a:off x="8925408" y="3416171"/>
            <a:ext cx="436127" cy="32247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99" name="Star"/>
          <p:cNvSpPr/>
          <p:nvPr/>
        </p:nvSpPr>
        <p:spPr>
          <a:xfrm>
            <a:off x="11790467" y="4091717"/>
            <a:ext cx="436127" cy="32247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00" name="Star"/>
          <p:cNvSpPr/>
          <p:nvPr/>
        </p:nvSpPr>
        <p:spPr>
          <a:xfrm>
            <a:off x="18126588" y="12205822"/>
            <a:ext cx="1416004" cy="1191905"/>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01" name="Star"/>
          <p:cNvSpPr/>
          <p:nvPr/>
        </p:nvSpPr>
        <p:spPr>
          <a:xfrm>
            <a:off x="11286600" y="11961688"/>
            <a:ext cx="747058" cy="63877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02" name="Star"/>
          <p:cNvSpPr/>
          <p:nvPr/>
        </p:nvSpPr>
        <p:spPr>
          <a:xfrm>
            <a:off x="11541945" y="12763675"/>
            <a:ext cx="568384" cy="456683"/>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03" name="Star"/>
          <p:cNvSpPr/>
          <p:nvPr/>
        </p:nvSpPr>
        <p:spPr>
          <a:xfrm>
            <a:off x="17188267" y="9141436"/>
            <a:ext cx="747059" cy="63877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04" name="Star"/>
          <p:cNvSpPr/>
          <p:nvPr/>
        </p:nvSpPr>
        <p:spPr>
          <a:xfrm>
            <a:off x="19347366" y="10157294"/>
            <a:ext cx="747059" cy="63877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05" name="Star"/>
          <p:cNvSpPr/>
          <p:nvPr/>
        </p:nvSpPr>
        <p:spPr>
          <a:xfrm>
            <a:off x="20426915" y="10476681"/>
            <a:ext cx="747060" cy="63877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06" name="Star"/>
          <p:cNvSpPr/>
          <p:nvPr/>
        </p:nvSpPr>
        <p:spPr>
          <a:xfrm>
            <a:off x="20941151" y="704747"/>
            <a:ext cx="592645" cy="451295"/>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07" name="Star"/>
          <p:cNvSpPr/>
          <p:nvPr/>
        </p:nvSpPr>
        <p:spPr>
          <a:xfrm>
            <a:off x="14218916" y="3672503"/>
            <a:ext cx="592646" cy="45129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08" name="Star"/>
          <p:cNvSpPr/>
          <p:nvPr/>
        </p:nvSpPr>
        <p:spPr>
          <a:xfrm>
            <a:off x="15843250" y="1860452"/>
            <a:ext cx="592645" cy="451295"/>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09" name="Star"/>
          <p:cNvSpPr/>
          <p:nvPr/>
        </p:nvSpPr>
        <p:spPr>
          <a:xfrm>
            <a:off x="14314963" y="6632353"/>
            <a:ext cx="592645" cy="45129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10" name="Star"/>
          <p:cNvSpPr/>
          <p:nvPr/>
        </p:nvSpPr>
        <p:spPr>
          <a:xfrm>
            <a:off x="13431285" y="6661795"/>
            <a:ext cx="592646" cy="451295"/>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11" name="Star"/>
          <p:cNvSpPr/>
          <p:nvPr/>
        </p:nvSpPr>
        <p:spPr>
          <a:xfrm>
            <a:off x="14515239" y="704747"/>
            <a:ext cx="592646" cy="451295"/>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12" name="Star"/>
          <p:cNvSpPr/>
          <p:nvPr/>
        </p:nvSpPr>
        <p:spPr>
          <a:xfrm>
            <a:off x="1509756" y="4091717"/>
            <a:ext cx="592644" cy="45129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13" name="Star"/>
          <p:cNvSpPr/>
          <p:nvPr/>
        </p:nvSpPr>
        <p:spPr>
          <a:xfrm>
            <a:off x="18973837" y="8459200"/>
            <a:ext cx="747059" cy="63877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14" name="Star"/>
          <p:cNvSpPr/>
          <p:nvPr/>
        </p:nvSpPr>
        <p:spPr>
          <a:xfrm>
            <a:off x="18376833" y="7078207"/>
            <a:ext cx="747059" cy="63877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15" name="Star"/>
          <p:cNvSpPr/>
          <p:nvPr/>
        </p:nvSpPr>
        <p:spPr>
          <a:xfrm>
            <a:off x="16677351" y="6112158"/>
            <a:ext cx="747059" cy="638773"/>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16" name="Star"/>
          <p:cNvSpPr/>
          <p:nvPr/>
        </p:nvSpPr>
        <p:spPr>
          <a:xfrm>
            <a:off x="17561796" y="6747061"/>
            <a:ext cx="747059" cy="63877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17" name="Star"/>
          <p:cNvSpPr/>
          <p:nvPr/>
        </p:nvSpPr>
        <p:spPr>
          <a:xfrm>
            <a:off x="20941151" y="9417359"/>
            <a:ext cx="747059" cy="638773"/>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18" name="Star"/>
          <p:cNvSpPr/>
          <p:nvPr/>
        </p:nvSpPr>
        <p:spPr>
          <a:xfrm>
            <a:off x="20194094" y="8985299"/>
            <a:ext cx="747059" cy="63877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19" name="Star"/>
          <p:cNvSpPr/>
          <p:nvPr/>
        </p:nvSpPr>
        <p:spPr>
          <a:xfrm>
            <a:off x="22074685" y="10010613"/>
            <a:ext cx="336898" cy="293363"/>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0" name="Star"/>
          <p:cNvSpPr/>
          <p:nvPr/>
        </p:nvSpPr>
        <p:spPr>
          <a:xfrm>
            <a:off x="22248412" y="10329999"/>
            <a:ext cx="542094" cy="472041"/>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1" name="Star"/>
          <p:cNvSpPr/>
          <p:nvPr/>
        </p:nvSpPr>
        <p:spPr>
          <a:xfrm>
            <a:off x="23175455" y="9417359"/>
            <a:ext cx="745729" cy="649360"/>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2" name="Star"/>
          <p:cNvSpPr/>
          <p:nvPr/>
        </p:nvSpPr>
        <p:spPr>
          <a:xfrm>
            <a:off x="23355661" y="10796067"/>
            <a:ext cx="542093" cy="472040"/>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3" name="Star"/>
          <p:cNvSpPr/>
          <p:nvPr/>
        </p:nvSpPr>
        <p:spPr>
          <a:xfrm>
            <a:off x="23897755" y="9304686"/>
            <a:ext cx="336898" cy="293363"/>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4" name="Star"/>
          <p:cNvSpPr/>
          <p:nvPr/>
        </p:nvSpPr>
        <p:spPr>
          <a:xfrm>
            <a:off x="20463547" y="8485225"/>
            <a:ext cx="336899" cy="293363"/>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5" name="Star"/>
          <p:cNvSpPr/>
          <p:nvPr/>
        </p:nvSpPr>
        <p:spPr>
          <a:xfrm>
            <a:off x="20572415" y="7304823"/>
            <a:ext cx="523175" cy="455567"/>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6" name="Star"/>
          <p:cNvSpPr/>
          <p:nvPr/>
        </p:nvSpPr>
        <p:spPr>
          <a:xfrm>
            <a:off x="20463546" y="6291495"/>
            <a:ext cx="523175" cy="455567"/>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7" name="Star"/>
          <p:cNvSpPr/>
          <p:nvPr/>
        </p:nvSpPr>
        <p:spPr>
          <a:xfrm>
            <a:off x="23025144" y="6402434"/>
            <a:ext cx="523176" cy="45556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8" name="Star"/>
          <p:cNvSpPr/>
          <p:nvPr/>
        </p:nvSpPr>
        <p:spPr>
          <a:xfrm>
            <a:off x="20676875" y="5943278"/>
            <a:ext cx="418701" cy="36459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9" name="Star"/>
          <p:cNvSpPr/>
          <p:nvPr/>
        </p:nvSpPr>
        <p:spPr>
          <a:xfrm>
            <a:off x="21314680" y="5842700"/>
            <a:ext cx="418701" cy="36459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30" name="Star"/>
          <p:cNvSpPr/>
          <p:nvPr/>
        </p:nvSpPr>
        <p:spPr>
          <a:xfrm>
            <a:off x="19123891" y="5275373"/>
            <a:ext cx="418701" cy="36459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31" name="Star"/>
          <p:cNvSpPr/>
          <p:nvPr/>
        </p:nvSpPr>
        <p:spPr>
          <a:xfrm>
            <a:off x="19462708" y="4801015"/>
            <a:ext cx="769095" cy="669707"/>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32" name="Star"/>
          <p:cNvSpPr/>
          <p:nvPr/>
        </p:nvSpPr>
        <p:spPr>
          <a:xfrm>
            <a:off x="23856852" y="6184548"/>
            <a:ext cx="418701" cy="36459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33" name="Star"/>
          <p:cNvSpPr/>
          <p:nvPr/>
        </p:nvSpPr>
        <p:spPr>
          <a:xfrm>
            <a:off x="23733459" y="11975100"/>
            <a:ext cx="542094" cy="472041"/>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34" name="Star"/>
          <p:cNvSpPr/>
          <p:nvPr/>
        </p:nvSpPr>
        <p:spPr>
          <a:xfrm>
            <a:off x="15940554" y="9647845"/>
            <a:ext cx="425648" cy="327588"/>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35" name="Star"/>
          <p:cNvSpPr/>
          <p:nvPr/>
        </p:nvSpPr>
        <p:spPr>
          <a:xfrm>
            <a:off x="15383095" y="9683027"/>
            <a:ext cx="557533" cy="375671"/>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36" name="Star"/>
          <p:cNvSpPr/>
          <p:nvPr/>
        </p:nvSpPr>
        <p:spPr>
          <a:xfrm>
            <a:off x="14102140" y="10402227"/>
            <a:ext cx="425648" cy="327587"/>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37" name="Star"/>
          <p:cNvSpPr/>
          <p:nvPr/>
        </p:nvSpPr>
        <p:spPr>
          <a:xfrm>
            <a:off x="18308854" y="3509390"/>
            <a:ext cx="1101588" cy="954602"/>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38" name="Star"/>
          <p:cNvSpPr/>
          <p:nvPr/>
        </p:nvSpPr>
        <p:spPr>
          <a:xfrm>
            <a:off x="22640597" y="3672503"/>
            <a:ext cx="769096" cy="669708"/>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39" name="Star"/>
          <p:cNvSpPr/>
          <p:nvPr/>
        </p:nvSpPr>
        <p:spPr>
          <a:xfrm>
            <a:off x="21750365" y="3873303"/>
            <a:ext cx="769095" cy="669708"/>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0" name="Star"/>
          <p:cNvSpPr/>
          <p:nvPr/>
        </p:nvSpPr>
        <p:spPr>
          <a:xfrm>
            <a:off x="21587345" y="4749543"/>
            <a:ext cx="418701" cy="364593"/>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1" name="Star"/>
          <p:cNvSpPr/>
          <p:nvPr/>
        </p:nvSpPr>
        <p:spPr>
          <a:xfrm>
            <a:off x="19542591" y="4025861"/>
            <a:ext cx="418701" cy="36459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2" name="Star"/>
          <p:cNvSpPr/>
          <p:nvPr/>
        </p:nvSpPr>
        <p:spPr>
          <a:xfrm>
            <a:off x="19462706" y="4436422"/>
            <a:ext cx="418701" cy="36459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3" name="Star"/>
          <p:cNvSpPr/>
          <p:nvPr/>
        </p:nvSpPr>
        <p:spPr>
          <a:xfrm>
            <a:off x="20194094" y="4099398"/>
            <a:ext cx="418701" cy="36459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4" name="Star"/>
          <p:cNvSpPr/>
          <p:nvPr/>
        </p:nvSpPr>
        <p:spPr>
          <a:xfrm>
            <a:off x="20306433" y="4873628"/>
            <a:ext cx="418701" cy="364593"/>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5" name="Star"/>
          <p:cNvSpPr/>
          <p:nvPr/>
        </p:nvSpPr>
        <p:spPr>
          <a:xfrm>
            <a:off x="20094423" y="5397772"/>
            <a:ext cx="418701" cy="364593"/>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6" name="Star"/>
          <p:cNvSpPr/>
          <p:nvPr/>
        </p:nvSpPr>
        <p:spPr>
          <a:xfrm>
            <a:off x="21655983" y="3460860"/>
            <a:ext cx="418701" cy="36459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7" name="Star"/>
          <p:cNvSpPr/>
          <p:nvPr/>
        </p:nvSpPr>
        <p:spPr>
          <a:xfrm>
            <a:off x="23409692" y="3002796"/>
            <a:ext cx="769095" cy="669708"/>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8" name="Star"/>
          <p:cNvSpPr/>
          <p:nvPr/>
        </p:nvSpPr>
        <p:spPr>
          <a:xfrm>
            <a:off x="23539144" y="3822346"/>
            <a:ext cx="558717" cy="48651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9" name="Star"/>
          <p:cNvSpPr/>
          <p:nvPr/>
        </p:nvSpPr>
        <p:spPr>
          <a:xfrm>
            <a:off x="19585668" y="6838664"/>
            <a:ext cx="523175" cy="455567"/>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50" name="Star"/>
          <p:cNvSpPr/>
          <p:nvPr/>
        </p:nvSpPr>
        <p:spPr>
          <a:xfrm>
            <a:off x="17038621" y="7202477"/>
            <a:ext cx="523176" cy="455567"/>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51" name="Star"/>
          <p:cNvSpPr/>
          <p:nvPr/>
        </p:nvSpPr>
        <p:spPr>
          <a:xfrm>
            <a:off x="9939665" y="1278030"/>
            <a:ext cx="592644" cy="649553"/>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52" name="Star"/>
          <p:cNvSpPr/>
          <p:nvPr/>
        </p:nvSpPr>
        <p:spPr>
          <a:xfrm>
            <a:off x="23094074" y="5570382"/>
            <a:ext cx="523175" cy="455567"/>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53" name="Star"/>
          <p:cNvSpPr/>
          <p:nvPr/>
        </p:nvSpPr>
        <p:spPr>
          <a:xfrm>
            <a:off x="20837076" y="7935529"/>
            <a:ext cx="336899" cy="293363"/>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54" name="Star"/>
          <p:cNvSpPr/>
          <p:nvPr/>
        </p:nvSpPr>
        <p:spPr>
          <a:xfrm>
            <a:off x="21865335" y="6545302"/>
            <a:ext cx="336898" cy="293363"/>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55" name="Star"/>
          <p:cNvSpPr/>
          <p:nvPr/>
        </p:nvSpPr>
        <p:spPr>
          <a:xfrm>
            <a:off x="6657247" y="7691718"/>
            <a:ext cx="464630" cy="417129"/>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56" name="Star"/>
          <p:cNvSpPr/>
          <p:nvPr/>
        </p:nvSpPr>
        <p:spPr>
          <a:xfrm>
            <a:off x="7121876" y="7952327"/>
            <a:ext cx="436126" cy="322475"/>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57" name="Star"/>
          <p:cNvSpPr/>
          <p:nvPr/>
        </p:nvSpPr>
        <p:spPr>
          <a:xfrm>
            <a:off x="9060871" y="9506238"/>
            <a:ext cx="747059" cy="638773"/>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58" name="Star"/>
          <p:cNvSpPr/>
          <p:nvPr/>
        </p:nvSpPr>
        <p:spPr>
          <a:xfrm>
            <a:off x="14376186" y="2448987"/>
            <a:ext cx="592645" cy="451295"/>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59" name="Star"/>
          <p:cNvSpPr/>
          <p:nvPr/>
        </p:nvSpPr>
        <p:spPr>
          <a:xfrm>
            <a:off x="14852794" y="3224687"/>
            <a:ext cx="592645" cy="451295"/>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60" name="Star"/>
          <p:cNvSpPr/>
          <p:nvPr/>
        </p:nvSpPr>
        <p:spPr>
          <a:xfrm>
            <a:off x="15922409" y="5555484"/>
            <a:ext cx="214089" cy="23866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61" name="Star"/>
          <p:cNvSpPr/>
          <p:nvPr/>
        </p:nvSpPr>
        <p:spPr>
          <a:xfrm>
            <a:off x="15200549" y="5570382"/>
            <a:ext cx="461342" cy="39303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62" name="Star"/>
          <p:cNvSpPr/>
          <p:nvPr/>
        </p:nvSpPr>
        <p:spPr>
          <a:xfrm>
            <a:off x="15798782" y="4035676"/>
            <a:ext cx="461342" cy="39303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63" name="Star"/>
          <p:cNvSpPr/>
          <p:nvPr/>
        </p:nvSpPr>
        <p:spPr>
          <a:xfrm>
            <a:off x="15554816" y="5351389"/>
            <a:ext cx="214089" cy="23866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64" name="Star"/>
          <p:cNvSpPr/>
          <p:nvPr/>
        </p:nvSpPr>
        <p:spPr>
          <a:xfrm>
            <a:off x="14672507" y="4597861"/>
            <a:ext cx="214089" cy="23866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65" name="Star"/>
          <p:cNvSpPr/>
          <p:nvPr/>
        </p:nvSpPr>
        <p:spPr>
          <a:xfrm>
            <a:off x="6484692" y="8312901"/>
            <a:ext cx="298095" cy="26069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66" name="Star"/>
          <p:cNvSpPr/>
          <p:nvPr/>
        </p:nvSpPr>
        <p:spPr>
          <a:xfrm>
            <a:off x="7804815" y="8211531"/>
            <a:ext cx="239127" cy="223992"/>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67" name="Star"/>
          <p:cNvSpPr/>
          <p:nvPr/>
        </p:nvSpPr>
        <p:spPr>
          <a:xfrm>
            <a:off x="14138228" y="1278030"/>
            <a:ext cx="592645" cy="451295"/>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68" name="Star"/>
          <p:cNvSpPr/>
          <p:nvPr/>
        </p:nvSpPr>
        <p:spPr>
          <a:xfrm>
            <a:off x="18569770" y="7895234"/>
            <a:ext cx="480145" cy="379740"/>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69" name="Star"/>
          <p:cNvSpPr/>
          <p:nvPr/>
        </p:nvSpPr>
        <p:spPr>
          <a:xfrm>
            <a:off x="9363737" y="1628697"/>
            <a:ext cx="436127" cy="32247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70" name="Star"/>
          <p:cNvSpPr/>
          <p:nvPr/>
        </p:nvSpPr>
        <p:spPr>
          <a:xfrm>
            <a:off x="9408693" y="1177572"/>
            <a:ext cx="294669" cy="24452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71" name="Star"/>
          <p:cNvSpPr/>
          <p:nvPr/>
        </p:nvSpPr>
        <p:spPr>
          <a:xfrm>
            <a:off x="9751673" y="1352385"/>
            <a:ext cx="197978" cy="188635"/>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72" name="Star"/>
          <p:cNvSpPr/>
          <p:nvPr/>
        </p:nvSpPr>
        <p:spPr>
          <a:xfrm>
            <a:off x="13678090" y="7497037"/>
            <a:ext cx="461342" cy="39303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73" name="Star"/>
          <p:cNvSpPr/>
          <p:nvPr/>
        </p:nvSpPr>
        <p:spPr>
          <a:xfrm>
            <a:off x="13033401" y="7881766"/>
            <a:ext cx="461342" cy="39303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74" name="Star"/>
          <p:cNvSpPr/>
          <p:nvPr/>
        </p:nvSpPr>
        <p:spPr>
          <a:xfrm>
            <a:off x="18895775" y="5926902"/>
            <a:ext cx="418701" cy="36459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75" name="Star"/>
          <p:cNvSpPr/>
          <p:nvPr/>
        </p:nvSpPr>
        <p:spPr>
          <a:xfrm>
            <a:off x="20941151" y="4771275"/>
            <a:ext cx="418701" cy="364594"/>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76" name="Star"/>
          <p:cNvSpPr/>
          <p:nvPr/>
        </p:nvSpPr>
        <p:spPr>
          <a:xfrm>
            <a:off x="6432985" y="10665720"/>
            <a:ext cx="298096" cy="260695"/>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77" name="Star"/>
          <p:cNvSpPr/>
          <p:nvPr/>
        </p:nvSpPr>
        <p:spPr>
          <a:xfrm>
            <a:off x="5673737" y="10985107"/>
            <a:ext cx="298095" cy="260695"/>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78" name="Star"/>
          <p:cNvSpPr/>
          <p:nvPr/>
        </p:nvSpPr>
        <p:spPr>
          <a:xfrm>
            <a:off x="6731080" y="10926414"/>
            <a:ext cx="298096" cy="260695"/>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79" name="Star"/>
          <p:cNvSpPr/>
          <p:nvPr/>
        </p:nvSpPr>
        <p:spPr>
          <a:xfrm>
            <a:off x="7259905" y="10724412"/>
            <a:ext cx="298096" cy="260696"/>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80" name="Star"/>
          <p:cNvSpPr/>
          <p:nvPr/>
        </p:nvSpPr>
        <p:spPr>
          <a:xfrm>
            <a:off x="3887544" y="8880891"/>
            <a:ext cx="586574" cy="521092"/>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81" name="Star"/>
          <p:cNvSpPr/>
          <p:nvPr/>
        </p:nvSpPr>
        <p:spPr>
          <a:xfrm>
            <a:off x="16955735" y="3892427"/>
            <a:ext cx="388951" cy="287418"/>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82" name="Star"/>
          <p:cNvSpPr/>
          <p:nvPr/>
        </p:nvSpPr>
        <p:spPr>
          <a:xfrm>
            <a:off x="1080556" y="3085850"/>
            <a:ext cx="485932" cy="447122"/>
          </a:xfrm>
          <a:prstGeom prst="star5">
            <a:avLst>
              <a:gd name="adj" fmla="val 7523"/>
              <a:gd name="hf" fmla="val 105146"/>
              <a:gd name="vf" fmla="val 110557"/>
            </a:avLst>
          </a:prstGeom>
          <a:solidFill>
            <a:schemeClr val="accent4">
              <a:hueOff val="468000"/>
              <a:satOff val="-4761"/>
              <a:lumOff val="10196"/>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83" name="Circle"/>
          <p:cNvSpPr/>
          <p:nvPr/>
        </p:nvSpPr>
        <p:spPr>
          <a:xfrm>
            <a:off x="6294864" y="3689660"/>
            <a:ext cx="208491" cy="208490"/>
          </a:xfrm>
          <a:prstGeom prst="ellipse">
            <a:avLst/>
          </a:prstGeom>
          <a:solidFill>
            <a:srgbClr val="9F937B"/>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84" name="Circle"/>
          <p:cNvSpPr/>
          <p:nvPr/>
        </p:nvSpPr>
        <p:spPr>
          <a:xfrm>
            <a:off x="3145269" y="2122465"/>
            <a:ext cx="39834" cy="39835"/>
          </a:xfrm>
          <a:prstGeom prst="ellipse">
            <a:avLst/>
          </a:prstGeom>
          <a:solidFill>
            <a:srgbClr val="8B8172"/>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85" name="Circle"/>
          <p:cNvSpPr/>
          <p:nvPr/>
        </p:nvSpPr>
        <p:spPr>
          <a:xfrm>
            <a:off x="4369872" y="704747"/>
            <a:ext cx="40746" cy="40746"/>
          </a:xfrm>
          <a:prstGeom prst="ellipse">
            <a:avLst/>
          </a:prstGeom>
          <a:solidFill>
            <a:srgbClr val="53503C"/>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86" name="Circle"/>
          <p:cNvSpPr/>
          <p:nvPr/>
        </p:nvSpPr>
        <p:spPr>
          <a:xfrm>
            <a:off x="7564612" y="3721208"/>
            <a:ext cx="104246" cy="104246"/>
          </a:xfrm>
          <a:prstGeom prst="ellipse">
            <a:avLst/>
          </a:prstGeom>
          <a:solidFill>
            <a:srgbClr val="837267"/>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cxnSp>
        <p:nvCxnSpPr>
          <p:cNvPr id="187" name="Connection Line"/>
          <p:cNvCxnSpPr>
            <a:cxnSpLocks/>
          </p:cNvCxnSpPr>
          <p:nvPr/>
        </p:nvCxnSpPr>
        <p:spPr>
          <a:xfrm flipH="1">
            <a:off x="9599640" y="6611698"/>
            <a:ext cx="555509" cy="822382"/>
          </a:xfrm>
          <a:prstGeom prst="straightConnector1">
            <a:avLst/>
          </a:prstGeom>
          <a:ln w="63500">
            <a:solidFill>
              <a:srgbClr val="FFFFFF"/>
            </a:solidFill>
            <a:custDash>
              <a:ds d="600000" sp="600000"/>
            </a:custDash>
            <a:miter lim="400000"/>
            <a:tailEnd type="triangle"/>
          </a:ln>
        </p:spPr>
      </p:cxnSp>
      <p:sp>
        <p:nvSpPr>
          <p:cNvPr id="188" name="gate…"/>
          <p:cNvSpPr txBox="1"/>
          <p:nvPr/>
        </p:nvSpPr>
        <p:spPr>
          <a:xfrm>
            <a:off x="22033782" y="12476842"/>
            <a:ext cx="1398271" cy="1030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gate</a:t>
            </a:r>
          </a:p>
          <a:p>
            <a:r>
              <a:t>access</a:t>
            </a:r>
          </a:p>
        </p:txBody>
      </p:sp>
      <p:cxnSp>
        <p:nvCxnSpPr>
          <p:cNvPr id="189" name="Connection Line"/>
          <p:cNvCxnSpPr>
            <a:cxnSpLocks/>
          </p:cNvCxnSpPr>
          <p:nvPr/>
        </p:nvCxnSpPr>
        <p:spPr>
          <a:xfrm>
            <a:off x="10235988" y="6691954"/>
            <a:ext cx="3191403" cy="3766546"/>
          </a:xfrm>
          <a:prstGeom prst="straightConnector1">
            <a:avLst/>
          </a:prstGeom>
          <a:ln w="63500">
            <a:solidFill>
              <a:srgbClr val="FFFFFF"/>
            </a:solidFill>
            <a:custDash>
              <a:ds d="600000" sp="600000"/>
            </a:custDash>
            <a:miter lim="400000"/>
          </a:ln>
        </p:spPr>
      </p:cxnSp>
      <p:sp>
        <p:nvSpPr>
          <p:cNvPr id="190" name="Circle"/>
          <p:cNvSpPr/>
          <p:nvPr/>
        </p:nvSpPr>
        <p:spPr>
          <a:xfrm>
            <a:off x="11333455" y="7935529"/>
            <a:ext cx="208490" cy="208491"/>
          </a:xfrm>
          <a:prstGeom prst="ellipse">
            <a:avLst/>
          </a:prstGeom>
          <a:solidFill>
            <a:srgbClr val="423B31"/>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cxnSp>
        <p:nvCxnSpPr>
          <p:cNvPr id="191" name="Connection Line"/>
          <p:cNvCxnSpPr>
            <a:cxnSpLocks/>
          </p:cNvCxnSpPr>
          <p:nvPr/>
        </p:nvCxnSpPr>
        <p:spPr>
          <a:xfrm>
            <a:off x="13675938" y="10604626"/>
            <a:ext cx="8735645" cy="2406627"/>
          </a:xfrm>
          <a:prstGeom prst="straightConnector1">
            <a:avLst/>
          </a:prstGeom>
          <a:ln w="63500">
            <a:solidFill>
              <a:srgbClr val="FFFFFF"/>
            </a:solidFill>
            <a:custDash>
              <a:ds d="600000" sp="600000"/>
            </a:custDash>
            <a:miter lim="400000"/>
          </a:ln>
        </p:spPr>
      </p:cxnSp>
      <p:sp>
        <p:nvSpPr>
          <p:cNvPr id="192" name="rosella breeding site in need of native grasses, native trees and breeding holes"/>
          <p:cNvSpPr txBox="1"/>
          <p:nvPr/>
        </p:nvSpPr>
        <p:spPr>
          <a:xfrm>
            <a:off x="7675676" y="9406800"/>
            <a:ext cx="14558886" cy="3795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900"/>
            </a:lvl1pPr>
          </a:lstStyle>
          <a:p>
            <a:r>
              <a:rPr sz="8000"/>
              <a:t>rosella breeding site in need of native grasses, native trees and breeding holes</a:t>
            </a:r>
          </a:p>
        </p:txBody>
      </p:sp>
      <p:sp>
        <p:nvSpPr>
          <p:cNvPr id="193" name="environmentally sensitive reverse parking …"/>
          <p:cNvSpPr txBox="1"/>
          <p:nvPr/>
        </p:nvSpPr>
        <p:spPr>
          <a:xfrm>
            <a:off x="823600" y="10167367"/>
            <a:ext cx="5907481" cy="26344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400"/>
            </a:lvl1pPr>
          </a:lstStyle>
          <a:p>
            <a:r>
              <a:t>environmentally sensitive reverse parking …</a:t>
            </a:r>
          </a:p>
        </p:txBody>
      </p:sp>
      <p:pic>
        <p:nvPicPr>
          <p:cNvPr id="2" name="Image" descr="Image">
            <a:extLst>
              <a:ext uri="{FF2B5EF4-FFF2-40B4-BE49-F238E27FC236}">
                <a16:creationId xmlns:a16="http://schemas.microsoft.com/office/drawing/2014/main" id="{C86A26FF-59F7-9C87-0339-C82C7F72E2A1}"/>
              </a:ext>
            </a:extLst>
          </p:cNvPr>
          <p:cNvPicPr>
            <a:picLocks noChangeAspect="1"/>
          </p:cNvPicPr>
          <p:nvPr/>
        </p:nvPicPr>
        <p:blipFill>
          <a:blip r:embed="rId3"/>
          <a:stretch>
            <a:fillRect/>
          </a:stretch>
        </p:blipFill>
        <p:spPr>
          <a:xfrm>
            <a:off x="20509720" y="6858000"/>
            <a:ext cx="3048001" cy="3251200"/>
          </a:xfrm>
          <a:prstGeom prst="rect">
            <a:avLst/>
          </a:prstGeom>
          <a:ln w="12700">
            <a:miter lim="400000"/>
          </a:ln>
          <a:effectLst>
            <a:outerShdw blurRad="139700" dist="138572" dir="2645980" rotWithShape="0">
              <a:srgbClr val="000000"/>
            </a:outerShdw>
          </a:effectLst>
        </p:spPr>
      </p:pic>
    </p:spTree>
  </p:cSld>
  <p:clrMapOvr>
    <a:masterClrMapping/>
  </p:clrMapOvr>
  <mc:AlternateContent xmlns:mc="http://schemas.openxmlformats.org/markup-compatibility/2006" xmlns:p14="http://schemas.microsoft.com/office/powerpoint/2010/main">
    <mc:Choice Requires="p14">
      <p:transition spd="slow" p14:dur="1500" advClick="0" advTm="500">
        <p:fade/>
      </p:transition>
    </mc:Choice>
    <mc:Fallback xmlns="">
      <p:transition spd="slow" advClick="0" advTm="500">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53"/>
                                        </p:tgtEl>
                                        <p:attrNameLst>
                                          <p:attrName>style.visibility</p:attrName>
                                        </p:attrNameLst>
                                      </p:cBhvr>
                                      <p:to>
                                        <p:strVal val="visible"/>
                                      </p:to>
                                    </p:set>
                                    <p:animEffect transition="in" filter="wipe(left)">
                                      <p:cBhvr>
                                        <p:cTn id="7" dur="10"/>
                                        <p:tgtEl>
                                          <p:spTgt spid="53"/>
                                        </p:tgtEl>
                                      </p:cBhvr>
                                    </p:animEffect>
                                  </p:childTnLst>
                                </p:cTn>
                              </p:par>
                            </p:childTnLst>
                          </p:cTn>
                        </p:par>
                        <p:par>
                          <p:cTn id="8" fill="hold">
                            <p:stCondLst>
                              <p:cond delay="10"/>
                            </p:stCondLst>
                            <p:childTnLst>
                              <p:par>
                                <p:cTn id="9" presetID="22" presetClass="entr" presetSubtype="8" fill="hold" grpId="2" nodeType="afterEffect">
                                  <p:stCondLst>
                                    <p:cond delay="0"/>
                                  </p:stCondLst>
                                  <p:iterate>
                                    <p:tmAbs val="0"/>
                                  </p:iterate>
                                  <p:childTnLst>
                                    <p:set>
                                      <p:cBhvr>
                                        <p:cTn id="10" fill="hold"/>
                                        <p:tgtEl>
                                          <p:spTgt spid="54"/>
                                        </p:tgtEl>
                                        <p:attrNameLst>
                                          <p:attrName>style.visibility</p:attrName>
                                        </p:attrNameLst>
                                      </p:cBhvr>
                                      <p:to>
                                        <p:strVal val="visible"/>
                                      </p:to>
                                    </p:set>
                                    <p:animEffect transition="in" filter="wipe(left)">
                                      <p:cBhvr>
                                        <p:cTn id="11" dur="10"/>
                                        <p:tgtEl>
                                          <p:spTgt spid="54"/>
                                        </p:tgtEl>
                                      </p:cBhvr>
                                    </p:animEffect>
                                  </p:childTnLst>
                                </p:cTn>
                              </p:par>
                            </p:childTnLst>
                          </p:cTn>
                        </p:par>
                        <p:par>
                          <p:cTn id="12" fill="hold">
                            <p:stCondLst>
                              <p:cond delay="20"/>
                            </p:stCondLst>
                            <p:childTnLst>
                              <p:par>
                                <p:cTn id="13" presetID="22" presetClass="entr" presetSubtype="8" fill="hold" grpId="3" nodeType="afterEffect">
                                  <p:stCondLst>
                                    <p:cond delay="0"/>
                                  </p:stCondLst>
                                  <p:iterate>
                                    <p:tmAbs val="0"/>
                                  </p:iterate>
                                  <p:childTnLst>
                                    <p:set>
                                      <p:cBhvr>
                                        <p:cTn id="14" fill="hold"/>
                                        <p:tgtEl>
                                          <p:spTgt spid="182"/>
                                        </p:tgtEl>
                                        <p:attrNameLst>
                                          <p:attrName>style.visibility</p:attrName>
                                        </p:attrNameLst>
                                      </p:cBhvr>
                                      <p:to>
                                        <p:strVal val="visible"/>
                                      </p:to>
                                    </p:set>
                                    <p:animEffect transition="in" filter="wipe(left)">
                                      <p:cBhvr>
                                        <p:cTn id="15" dur="10"/>
                                        <p:tgtEl>
                                          <p:spTgt spid="182"/>
                                        </p:tgtEl>
                                      </p:cBhvr>
                                    </p:animEffect>
                                  </p:childTnLst>
                                </p:cTn>
                              </p:par>
                            </p:childTnLst>
                          </p:cTn>
                        </p:par>
                        <p:par>
                          <p:cTn id="16" fill="hold">
                            <p:stCondLst>
                              <p:cond delay="30"/>
                            </p:stCondLst>
                            <p:childTnLst>
                              <p:par>
                                <p:cTn id="17" presetID="22" presetClass="entr" presetSubtype="8" fill="hold" grpId="4" nodeType="afterEffect">
                                  <p:stCondLst>
                                    <p:cond delay="0"/>
                                  </p:stCondLst>
                                  <p:iterate>
                                    <p:tmAbs val="0"/>
                                  </p:iterate>
                                  <p:childTnLst>
                                    <p:set>
                                      <p:cBhvr>
                                        <p:cTn id="18" fill="hold"/>
                                        <p:tgtEl>
                                          <p:spTgt spid="112"/>
                                        </p:tgtEl>
                                        <p:attrNameLst>
                                          <p:attrName>style.visibility</p:attrName>
                                        </p:attrNameLst>
                                      </p:cBhvr>
                                      <p:to>
                                        <p:strVal val="visible"/>
                                      </p:to>
                                    </p:set>
                                    <p:animEffect transition="in" filter="wipe(left)">
                                      <p:cBhvr>
                                        <p:cTn id="19" dur="10"/>
                                        <p:tgtEl>
                                          <p:spTgt spid="112"/>
                                        </p:tgtEl>
                                      </p:cBhvr>
                                    </p:animEffect>
                                  </p:childTnLst>
                                </p:cTn>
                              </p:par>
                            </p:childTnLst>
                          </p:cTn>
                        </p:par>
                        <p:par>
                          <p:cTn id="20" fill="hold">
                            <p:stCondLst>
                              <p:cond delay="40"/>
                            </p:stCondLst>
                            <p:childTnLst>
                              <p:par>
                                <p:cTn id="21" presetID="22" presetClass="entr" presetSubtype="8" fill="hold" grpId="5" nodeType="afterEffect">
                                  <p:stCondLst>
                                    <p:cond delay="0"/>
                                  </p:stCondLst>
                                  <p:iterate>
                                    <p:tmAbs val="0"/>
                                  </p:iterate>
                                  <p:childTnLst>
                                    <p:set>
                                      <p:cBhvr>
                                        <p:cTn id="22" fill="hold"/>
                                        <p:tgtEl>
                                          <p:spTgt spid="55"/>
                                        </p:tgtEl>
                                        <p:attrNameLst>
                                          <p:attrName>style.visibility</p:attrName>
                                        </p:attrNameLst>
                                      </p:cBhvr>
                                      <p:to>
                                        <p:strVal val="visible"/>
                                      </p:to>
                                    </p:set>
                                    <p:animEffect transition="in" filter="wipe(left)">
                                      <p:cBhvr>
                                        <p:cTn id="23" dur="10"/>
                                        <p:tgtEl>
                                          <p:spTgt spid="55"/>
                                        </p:tgtEl>
                                      </p:cBhvr>
                                    </p:animEffect>
                                  </p:childTnLst>
                                </p:cTn>
                              </p:par>
                            </p:childTnLst>
                          </p:cTn>
                        </p:par>
                        <p:par>
                          <p:cTn id="24" fill="hold">
                            <p:stCondLst>
                              <p:cond delay="50"/>
                            </p:stCondLst>
                            <p:childTnLst>
                              <p:par>
                                <p:cTn id="25" presetID="22" presetClass="entr" presetSubtype="8" fill="hold" grpId="6" nodeType="afterEffect">
                                  <p:stCondLst>
                                    <p:cond delay="0"/>
                                  </p:stCondLst>
                                  <p:iterate>
                                    <p:tmAbs val="0"/>
                                  </p:iterate>
                                  <p:childTnLst>
                                    <p:set>
                                      <p:cBhvr>
                                        <p:cTn id="26" fill="hold"/>
                                        <p:tgtEl>
                                          <p:spTgt spid="57"/>
                                        </p:tgtEl>
                                        <p:attrNameLst>
                                          <p:attrName>style.visibility</p:attrName>
                                        </p:attrNameLst>
                                      </p:cBhvr>
                                      <p:to>
                                        <p:strVal val="visible"/>
                                      </p:to>
                                    </p:set>
                                    <p:animEffect transition="in" filter="wipe(left)">
                                      <p:cBhvr>
                                        <p:cTn id="27" dur="10"/>
                                        <p:tgtEl>
                                          <p:spTgt spid="57"/>
                                        </p:tgtEl>
                                      </p:cBhvr>
                                    </p:animEffect>
                                  </p:childTnLst>
                                </p:cTn>
                              </p:par>
                            </p:childTnLst>
                          </p:cTn>
                        </p:par>
                        <p:par>
                          <p:cTn id="28" fill="hold">
                            <p:stCondLst>
                              <p:cond delay="60"/>
                            </p:stCondLst>
                            <p:childTnLst>
                              <p:par>
                                <p:cTn id="29" presetID="22" presetClass="entr" presetSubtype="8" fill="hold" grpId="7" nodeType="afterEffect">
                                  <p:stCondLst>
                                    <p:cond delay="0"/>
                                  </p:stCondLst>
                                  <p:iterate>
                                    <p:tmAbs val="0"/>
                                  </p:iterate>
                                  <p:childTnLst>
                                    <p:set>
                                      <p:cBhvr>
                                        <p:cTn id="30" fill="hold"/>
                                        <p:tgtEl>
                                          <p:spTgt spid="56"/>
                                        </p:tgtEl>
                                        <p:attrNameLst>
                                          <p:attrName>style.visibility</p:attrName>
                                        </p:attrNameLst>
                                      </p:cBhvr>
                                      <p:to>
                                        <p:strVal val="visible"/>
                                      </p:to>
                                    </p:set>
                                    <p:animEffect transition="in" filter="wipe(left)">
                                      <p:cBhvr>
                                        <p:cTn id="31" dur="10"/>
                                        <p:tgtEl>
                                          <p:spTgt spid="56"/>
                                        </p:tgtEl>
                                      </p:cBhvr>
                                    </p:animEffect>
                                  </p:childTnLst>
                                </p:cTn>
                              </p:par>
                            </p:childTnLst>
                          </p:cTn>
                        </p:par>
                        <p:par>
                          <p:cTn id="32" fill="hold">
                            <p:stCondLst>
                              <p:cond delay="70"/>
                            </p:stCondLst>
                            <p:childTnLst>
                              <p:par>
                                <p:cTn id="33" presetID="22" presetClass="entr" presetSubtype="8" fill="hold" grpId="8" nodeType="afterEffect">
                                  <p:stCondLst>
                                    <p:cond delay="0"/>
                                  </p:stCondLst>
                                  <p:iterate>
                                    <p:tmAbs val="0"/>
                                  </p:iterate>
                                  <p:childTnLst>
                                    <p:set>
                                      <p:cBhvr>
                                        <p:cTn id="34" fill="hold"/>
                                        <p:tgtEl>
                                          <p:spTgt spid="63"/>
                                        </p:tgtEl>
                                        <p:attrNameLst>
                                          <p:attrName>style.visibility</p:attrName>
                                        </p:attrNameLst>
                                      </p:cBhvr>
                                      <p:to>
                                        <p:strVal val="visible"/>
                                      </p:to>
                                    </p:set>
                                    <p:animEffect transition="in" filter="wipe(left)">
                                      <p:cBhvr>
                                        <p:cTn id="35" dur="10"/>
                                        <p:tgtEl>
                                          <p:spTgt spid="63"/>
                                        </p:tgtEl>
                                      </p:cBhvr>
                                    </p:animEffect>
                                  </p:childTnLst>
                                </p:cTn>
                              </p:par>
                            </p:childTnLst>
                          </p:cTn>
                        </p:par>
                        <p:par>
                          <p:cTn id="36" fill="hold">
                            <p:stCondLst>
                              <p:cond delay="80"/>
                            </p:stCondLst>
                            <p:childTnLst>
                              <p:par>
                                <p:cTn id="37" presetID="22" presetClass="entr" presetSubtype="8" fill="hold" grpId="9" nodeType="afterEffect">
                                  <p:stCondLst>
                                    <p:cond delay="0"/>
                                  </p:stCondLst>
                                  <p:iterate>
                                    <p:tmAbs val="0"/>
                                  </p:iterate>
                                  <p:childTnLst>
                                    <p:set>
                                      <p:cBhvr>
                                        <p:cTn id="38" fill="hold"/>
                                        <p:tgtEl>
                                          <p:spTgt spid="64"/>
                                        </p:tgtEl>
                                        <p:attrNameLst>
                                          <p:attrName>style.visibility</p:attrName>
                                        </p:attrNameLst>
                                      </p:cBhvr>
                                      <p:to>
                                        <p:strVal val="visible"/>
                                      </p:to>
                                    </p:set>
                                    <p:animEffect transition="in" filter="wipe(left)">
                                      <p:cBhvr>
                                        <p:cTn id="39" dur="10"/>
                                        <p:tgtEl>
                                          <p:spTgt spid="64"/>
                                        </p:tgtEl>
                                      </p:cBhvr>
                                    </p:animEffect>
                                  </p:childTnLst>
                                </p:cTn>
                              </p:par>
                            </p:childTnLst>
                          </p:cTn>
                        </p:par>
                        <p:par>
                          <p:cTn id="40" fill="hold">
                            <p:stCondLst>
                              <p:cond delay="90"/>
                            </p:stCondLst>
                            <p:childTnLst>
                              <p:par>
                                <p:cTn id="41" presetID="22" presetClass="entr" presetSubtype="8" fill="hold" grpId="10" nodeType="afterEffect">
                                  <p:stCondLst>
                                    <p:cond delay="0"/>
                                  </p:stCondLst>
                                  <p:iterate>
                                    <p:tmAbs val="0"/>
                                  </p:iterate>
                                  <p:childTnLst>
                                    <p:set>
                                      <p:cBhvr>
                                        <p:cTn id="42" fill="hold"/>
                                        <p:tgtEl>
                                          <p:spTgt spid="155"/>
                                        </p:tgtEl>
                                        <p:attrNameLst>
                                          <p:attrName>style.visibility</p:attrName>
                                        </p:attrNameLst>
                                      </p:cBhvr>
                                      <p:to>
                                        <p:strVal val="visible"/>
                                      </p:to>
                                    </p:set>
                                    <p:animEffect transition="in" filter="wipe(left)">
                                      <p:cBhvr>
                                        <p:cTn id="43" dur="10"/>
                                        <p:tgtEl>
                                          <p:spTgt spid="155"/>
                                        </p:tgtEl>
                                      </p:cBhvr>
                                    </p:animEffect>
                                  </p:childTnLst>
                                </p:cTn>
                              </p:par>
                            </p:childTnLst>
                          </p:cTn>
                        </p:par>
                        <p:par>
                          <p:cTn id="44" fill="hold">
                            <p:stCondLst>
                              <p:cond delay="100"/>
                            </p:stCondLst>
                            <p:childTnLst>
                              <p:par>
                                <p:cTn id="45" presetID="22" presetClass="entr" presetSubtype="8" fill="hold" grpId="11" nodeType="afterEffect">
                                  <p:stCondLst>
                                    <p:cond delay="0"/>
                                  </p:stCondLst>
                                  <p:iterate>
                                    <p:tmAbs val="0"/>
                                  </p:iterate>
                                  <p:childTnLst>
                                    <p:set>
                                      <p:cBhvr>
                                        <p:cTn id="46" fill="hold"/>
                                        <p:tgtEl>
                                          <p:spTgt spid="156"/>
                                        </p:tgtEl>
                                        <p:attrNameLst>
                                          <p:attrName>style.visibility</p:attrName>
                                        </p:attrNameLst>
                                      </p:cBhvr>
                                      <p:to>
                                        <p:strVal val="visible"/>
                                      </p:to>
                                    </p:set>
                                    <p:animEffect transition="in" filter="wipe(left)">
                                      <p:cBhvr>
                                        <p:cTn id="47" dur="10"/>
                                        <p:tgtEl>
                                          <p:spTgt spid="156"/>
                                        </p:tgtEl>
                                      </p:cBhvr>
                                    </p:animEffect>
                                  </p:childTnLst>
                                </p:cTn>
                              </p:par>
                            </p:childTnLst>
                          </p:cTn>
                        </p:par>
                        <p:par>
                          <p:cTn id="48" fill="hold">
                            <p:stCondLst>
                              <p:cond delay="110"/>
                            </p:stCondLst>
                            <p:childTnLst>
                              <p:par>
                                <p:cTn id="49" presetID="22" presetClass="entr" presetSubtype="8" fill="hold" grpId="12" nodeType="afterEffect">
                                  <p:stCondLst>
                                    <p:cond delay="0"/>
                                  </p:stCondLst>
                                  <p:iterate>
                                    <p:tmAbs val="0"/>
                                  </p:iterate>
                                  <p:childTnLst>
                                    <p:set>
                                      <p:cBhvr>
                                        <p:cTn id="50" fill="hold"/>
                                        <p:tgtEl>
                                          <p:spTgt spid="165"/>
                                        </p:tgtEl>
                                        <p:attrNameLst>
                                          <p:attrName>style.visibility</p:attrName>
                                        </p:attrNameLst>
                                      </p:cBhvr>
                                      <p:to>
                                        <p:strVal val="visible"/>
                                      </p:to>
                                    </p:set>
                                    <p:animEffect transition="in" filter="wipe(left)">
                                      <p:cBhvr>
                                        <p:cTn id="51" dur="10"/>
                                        <p:tgtEl>
                                          <p:spTgt spid="165"/>
                                        </p:tgtEl>
                                      </p:cBhvr>
                                    </p:animEffect>
                                  </p:childTnLst>
                                </p:cTn>
                              </p:par>
                            </p:childTnLst>
                          </p:cTn>
                        </p:par>
                        <p:par>
                          <p:cTn id="52" fill="hold">
                            <p:stCondLst>
                              <p:cond delay="120"/>
                            </p:stCondLst>
                            <p:childTnLst>
                              <p:par>
                                <p:cTn id="53" presetID="22" presetClass="entr" presetSubtype="8" fill="hold" grpId="13" nodeType="afterEffect">
                                  <p:stCondLst>
                                    <p:cond delay="0"/>
                                  </p:stCondLst>
                                  <p:iterate>
                                    <p:tmAbs val="0"/>
                                  </p:iterate>
                                  <p:childTnLst>
                                    <p:set>
                                      <p:cBhvr>
                                        <p:cTn id="54" fill="hold"/>
                                        <p:tgtEl>
                                          <p:spTgt spid="71"/>
                                        </p:tgtEl>
                                        <p:attrNameLst>
                                          <p:attrName>style.visibility</p:attrName>
                                        </p:attrNameLst>
                                      </p:cBhvr>
                                      <p:to>
                                        <p:strVal val="visible"/>
                                      </p:to>
                                    </p:set>
                                    <p:animEffect transition="in" filter="wipe(left)">
                                      <p:cBhvr>
                                        <p:cTn id="55" dur="10"/>
                                        <p:tgtEl>
                                          <p:spTgt spid="71"/>
                                        </p:tgtEl>
                                      </p:cBhvr>
                                    </p:animEffect>
                                  </p:childTnLst>
                                </p:cTn>
                              </p:par>
                            </p:childTnLst>
                          </p:cTn>
                        </p:par>
                        <p:par>
                          <p:cTn id="56" fill="hold">
                            <p:stCondLst>
                              <p:cond delay="130"/>
                            </p:stCondLst>
                            <p:childTnLst>
                              <p:par>
                                <p:cTn id="57" presetID="22" presetClass="entr" presetSubtype="8" fill="hold" grpId="14" nodeType="afterEffect">
                                  <p:stCondLst>
                                    <p:cond delay="0"/>
                                  </p:stCondLst>
                                  <p:iterate>
                                    <p:tmAbs val="0"/>
                                  </p:iterate>
                                  <p:childTnLst>
                                    <p:set>
                                      <p:cBhvr>
                                        <p:cTn id="58" fill="hold"/>
                                        <p:tgtEl>
                                          <p:spTgt spid="166"/>
                                        </p:tgtEl>
                                        <p:attrNameLst>
                                          <p:attrName>style.visibility</p:attrName>
                                        </p:attrNameLst>
                                      </p:cBhvr>
                                      <p:to>
                                        <p:strVal val="visible"/>
                                      </p:to>
                                    </p:set>
                                    <p:animEffect transition="in" filter="wipe(left)">
                                      <p:cBhvr>
                                        <p:cTn id="59" dur="10"/>
                                        <p:tgtEl>
                                          <p:spTgt spid="166"/>
                                        </p:tgtEl>
                                      </p:cBhvr>
                                    </p:animEffect>
                                  </p:childTnLst>
                                </p:cTn>
                              </p:par>
                            </p:childTnLst>
                          </p:cTn>
                        </p:par>
                        <p:par>
                          <p:cTn id="60" fill="hold">
                            <p:stCondLst>
                              <p:cond delay="140"/>
                            </p:stCondLst>
                            <p:childTnLst>
                              <p:par>
                                <p:cTn id="61" presetID="22" presetClass="entr" presetSubtype="8" fill="hold" grpId="15" nodeType="afterEffect">
                                  <p:stCondLst>
                                    <p:cond delay="0"/>
                                  </p:stCondLst>
                                  <p:iterate>
                                    <p:tmAbs val="0"/>
                                  </p:iterate>
                                  <p:childTnLst>
                                    <p:set>
                                      <p:cBhvr>
                                        <p:cTn id="62" fill="hold"/>
                                        <p:tgtEl>
                                          <p:spTgt spid="70"/>
                                        </p:tgtEl>
                                        <p:attrNameLst>
                                          <p:attrName>style.visibility</p:attrName>
                                        </p:attrNameLst>
                                      </p:cBhvr>
                                      <p:to>
                                        <p:strVal val="visible"/>
                                      </p:to>
                                    </p:set>
                                    <p:animEffect transition="in" filter="wipe(left)">
                                      <p:cBhvr>
                                        <p:cTn id="63" dur="10"/>
                                        <p:tgtEl>
                                          <p:spTgt spid="70"/>
                                        </p:tgtEl>
                                      </p:cBhvr>
                                    </p:animEffect>
                                  </p:childTnLst>
                                </p:cTn>
                              </p:par>
                            </p:childTnLst>
                          </p:cTn>
                        </p:par>
                        <p:par>
                          <p:cTn id="64" fill="hold">
                            <p:stCondLst>
                              <p:cond delay="150"/>
                            </p:stCondLst>
                            <p:childTnLst>
                              <p:par>
                                <p:cTn id="65" presetID="22" presetClass="entr" presetSubtype="8" fill="hold" grpId="16" nodeType="afterEffect">
                                  <p:stCondLst>
                                    <p:cond delay="0"/>
                                  </p:stCondLst>
                                  <p:iterate>
                                    <p:tmAbs val="0"/>
                                  </p:iterate>
                                  <p:childTnLst>
                                    <p:set>
                                      <p:cBhvr>
                                        <p:cTn id="66" fill="hold"/>
                                        <p:tgtEl>
                                          <p:spTgt spid="73"/>
                                        </p:tgtEl>
                                        <p:attrNameLst>
                                          <p:attrName>style.visibility</p:attrName>
                                        </p:attrNameLst>
                                      </p:cBhvr>
                                      <p:to>
                                        <p:strVal val="visible"/>
                                      </p:to>
                                    </p:set>
                                    <p:animEffect transition="in" filter="wipe(left)">
                                      <p:cBhvr>
                                        <p:cTn id="67" dur="10"/>
                                        <p:tgtEl>
                                          <p:spTgt spid="73"/>
                                        </p:tgtEl>
                                      </p:cBhvr>
                                    </p:animEffect>
                                  </p:childTnLst>
                                </p:cTn>
                              </p:par>
                            </p:childTnLst>
                          </p:cTn>
                        </p:par>
                        <p:par>
                          <p:cTn id="68" fill="hold">
                            <p:stCondLst>
                              <p:cond delay="160"/>
                            </p:stCondLst>
                            <p:childTnLst>
                              <p:par>
                                <p:cTn id="69" presetID="22" presetClass="entr" presetSubtype="8" fill="hold" grpId="17" nodeType="afterEffect">
                                  <p:stCondLst>
                                    <p:cond delay="0"/>
                                  </p:stCondLst>
                                  <p:iterate>
                                    <p:tmAbs val="0"/>
                                  </p:iterate>
                                  <p:childTnLst>
                                    <p:set>
                                      <p:cBhvr>
                                        <p:cTn id="70" fill="hold"/>
                                        <p:tgtEl>
                                          <p:spTgt spid="157"/>
                                        </p:tgtEl>
                                        <p:attrNameLst>
                                          <p:attrName>style.visibility</p:attrName>
                                        </p:attrNameLst>
                                      </p:cBhvr>
                                      <p:to>
                                        <p:strVal val="visible"/>
                                      </p:to>
                                    </p:set>
                                    <p:animEffect transition="in" filter="wipe(left)">
                                      <p:cBhvr>
                                        <p:cTn id="71" dur="10"/>
                                        <p:tgtEl>
                                          <p:spTgt spid="157"/>
                                        </p:tgtEl>
                                      </p:cBhvr>
                                    </p:animEffect>
                                  </p:childTnLst>
                                </p:cTn>
                              </p:par>
                            </p:childTnLst>
                          </p:cTn>
                        </p:par>
                        <p:par>
                          <p:cTn id="72" fill="hold">
                            <p:stCondLst>
                              <p:cond delay="170"/>
                            </p:stCondLst>
                            <p:childTnLst>
                              <p:par>
                                <p:cTn id="73" presetID="22" presetClass="entr" presetSubtype="8" fill="hold" grpId="18" nodeType="afterEffect">
                                  <p:stCondLst>
                                    <p:cond delay="0"/>
                                  </p:stCondLst>
                                  <p:iterate>
                                    <p:tmAbs val="0"/>
                                  </p:iterate>
                                  <p:childTnLst>
                                    <p:set>
                                      <p:cBhvr>
                                        <p:cTn id="74" fill="hold"/>
                                        <p:tgtEl>
                                          <p:spTgt spid="180"/>
                                        </p:tgtEl>
                                        <p:attrNameLst>
                                          <p:attrName>style.visibility</p:attrName>
                                        </p:attrNameLst>
                                      </p:cBhvr>
                                      <p:to>
                                        <p:strVal val="visible"/>
                                      </p:to>
                                    </p:set>
                                    <p:animEffect transition="in" filter="wipe(left)">
                                      <p:cBhvr>
                                        <p:cTn id="75" dur="10"/>
                                        <p:tgtEl>
                                          <p:spTgt spid="180"/>
                                        </p:tgtEl>
                                      </p:cBhvr>
                                    </p:animEffect>
                                  </p:childTnLst>
                                </p:cTn>
                              </p:par>
                            </p:childTnLst>
                          </p:cTn>
                        </p:par>
                        <p:par>
                          <p:cTn id="76" fill="hold">
                            <p:stCondLst>
                              <p:cond delay="180"/>
                            </p:stCondLst>
                            <p:childTnLst>
                              <p:par>
                                <p:cTn id="77" presetID="22" presetClass="entr" presetSubtype="8" fill="hold" grpId="19" nodeType="afterEffect">
                                  <p:stCondLst>
                                    <p:cond delay="0"/>
                                  </p:stCondLst>
                                  <p:iterate>
                                    <p:tmAbs val="0"/>
                                  </p:iterate>
                                  <p:childTnLst>
                                    <p:set>
                                      <p:cBhvr>
                                        <p:cTn id="78" fill="hold"/>
                                        <p:tgtEl>
                                          <p:spTgt spid="176"/>
                                        </p:tgtEl>
                                        <p:attrNameLst>
                                          <p:attrName>style.visibility</p:attrName>
                                        </p:attrNameLst>
                                      </p:cBhvr>
                                      <p:to>
                                        <p:strVal val="visible"/>
                                      </p:to>
                                    </p:set>
                                    <p:animEffect transition="in" filter="wipe(left)">
                                      <p:cBhvr>
                                        <p:cTn id="79" dur="10"/>
                                        <p:tgtEl>
                                          <p:spTgt spid="176"/>
                                        </p:tgtEl>
                                      </p:cBhvr>
                                    </p:animEffect>
                                  </p:childTnLst>
                                </p:cTn>
                              </p:par>
                            </p:childTnLst>
                          </p:cTn>
                        </p:par>
                        <p:par>
                          <p:cTn id="80" fill="hold">
                            <p:stCondLst>
                              <p:cond delay="190"/>
                            </p:stCondLst>
                            <p:childTnLst>
                              <p:par>
                                <p:cTn id="81" presetID="22" presetClass="entr" presetSubtype="8" fill="hold" grpId="20" nodeType="afterEffect">
                                  <p:stCondLst>
                                    <p:cond delay="0"/>
                                  </p:stCondLst>
                                  <p:iterate>
                                    <p:tmAbs val="0"/>
                                  </p:iterate>
                                  <p:childTnLst>
                                    <p:set>
                                      <p:cBhvr>
                                        <p:cTn id="82" fill="hold"/>
                                        <p:tgtEl>
                                          <p:spTgt spid="179"/>
                                        </p:tgtEl>
                                        <p:attrNameLst>
                                          <p:attrName>style.visibility</p:attrName>
                                        </p:attrNameLst>
                                      </p:cBhvr>
                                      <p:to>
                                        <p:strVal val="visible"/>
                                      </p:to>
                                    </p:set>
                                    <p:animEffect transition="in" filter="wipe(left)">
                                      <p:cBhvr>
                                        <p:cTn id="83" dur="10"/>
                                        <p:tgtEl>
                                          <p:spTgt spid="179"/>
                                        </p:tgtEl>
                                      </p:cBhvr>
                                    </p:animEffect>
                                  </p:childTnLst>
                                </p:cTn>
                              </p:par>
                            </p:childTnLst>
                          </p:cTn>
                        </p:par>
                        <p:par>
                          <p:cTn id="84" fill="hold">
                            <p:stCondLst>
                              <p:cond delay="200"/>
                            </p:stCondLst>
                            <p:childTnLst>
                              <p:par>
                                <p:cTn id="85" presetID="22" presetClass="entr" presetSubtype="8" fill="hold" grpId="21" nodeType="afterEffect">
                                  <p:stCondLst>
                                    <p:cond delay="0"/>
                                  </p:stCondLst>
                                  <p:iterate>
                                    <p:tmAbs val="0"/>
                                  </p:iterate>
                                  <p:childTnLst>
                                    <p:set>
                                      <p:cBhvr>
                                        <p:cTn id="86" fill="hold"/>
                                        <p:tgtEl>
                                          <p:spTgt spid="178"/>
                                        </p:tgtEl>
                                        <p:attrNameLst>
                                          <p:attrName>style.visibility</p:attrName>
                                        </p:attrNameLst>
                                      </p:cBhvr>
                                      <p:to>
                                        <p:strVal val="visible"/>
                                      </p:to>
                                    </p:set>
                                    <p:animEffect transition="in" filter="wipe(left)">
                                      <p:cBhvr>
                                        <p:cTn id="87" dur="10"/>
                                        <p:tgtEl>
                                          <p:spTgt spid="178"/>
                                        </p:tgtEl>
                                      </p:cBhvr>
                                    </p:animEffect>
                                  </p:childTnLst>
                                </p:cTn>
                              </p:par>
                            </p:childTnLst>
                          </p:cTn>
                        </p:par>
                        <p:par>
                          <p:cTn id="88" fill="hold">
                            <p:stCondLst>
                              <p:cond delay="210"/>
                            </p:stCondLst>
                            <p:childTnLst>
                              <p:par>
                                <p:cTn id="89" presetID="22" presetClass="entr" presetSubtype="8" fill="hold" grpId="22" nodeType="afterEffect">
                                  <p:stCondLst>
                                    <p:cond delay="0"/>
                                  </p:stCondLst>
                                  <p:iterate>
                                    <p:tmAbs val="0"/>
                                  </p:iterate>
                                  <p:childTnLst>
                                    <p:set>
                                      <p:cBhvr>
                                        <p:cTn id="90" fill="hold"/>
                                        <p:tgtEl>
                                          <p:spTgt spid="177"/>
                                        </p:tgtEl>
                                        <p:attrNameLst>
                                          <p:attrName>style.visibility</p:attrName>
                                        </p:attrNameLst>
                                      </p:cBhvr>
                                      <p:to>
                                        <p:strVal val="visible"/>
                                      </p:to>
                                    </p:set>
                                    <p:animEffect transition="in" filter="wipe(left)">
                                      <p:cBhvr>
                                        <p:cTn id="91" dur="10"/>
                                        <p:tgtEl>
                                          <p:spTgt spid="177"/>
                                        </p:tgtEl>
                                      </p:cBhvr>
                                    </p:animEffect>
                                  </p:childTnLst>
                                </p:cTn>
                              </p:par>
                            </p:childTnLst>
                          </p:cTn>
                        </p:par>
                        <p:par>
                          <p:cTn id="92" fill="hold">
                            <p:stCondLst>
                              <p:cond delay="220"/>
                            </p:stCondLst>
                            <p:childTnLst>
                              <p:par>
                                <p:cTn id="93" presetID="22" presetClass="entr" presetSubtype="8" fill="hold" grpId="23" nodeType="afterEffect">
                                  <p:stCondLst>
                                    <p:cond delay="0"/>
                                  </p:stCondLst>
                                  <p:iterate>
                                    <p:tmAbs val="0"/>
                                  </p:iterate>
                                  <p:childTnLst>
                                    <p:set>
                                      <p:cBhvr>
                                        <p:cTn id="94" fill="hold"/>
                                        <p:tgtEl>
                                          <p:spTgt spid="72"/>
                                        </p:tgtEl>
                                        <p:attrNameLst>
                                          <p:attrName>style.visibility</p:attrName>
                                        </p:attrNameLst>
                                      </p:cBhvr>
                                      <p:to>
                                        <p:strVal val="visible"/>
                                      </p:to>
                                    </p:set>
                                    <p:animEffect transition="in" filter="wipe(left)">
                                      <p:cBhvr>
                                        <p:cTn id="95" dur="10"/>
                                        <p:tgtEl>
                                          <p:spTgt spid="72"/>
                                        </p:tgtEl>
                                      </p:cBhvr>
                                    </p:animEffect>
                                  </p:childTnLst>
                                </p:cTn>
                              </p:par>
                            </p:childTnLst>
                          </p:cTn>
                        </p:par>
                        <p:par>
                          <p:cTn id="96" fill="hold">
                            <p:stCondLst>
                              <p:cond delay="230"/>
                            </p:stCondLst>
                            <p:childTnLst>
                              <p:par>
                                <p:cTn id="97" presetID="22" presetClass="entr" presetSubtype="8" fill="hold" grpId="24" nodeType="afterEffect">
                                  <p:stCondLst>
                                    <p:cond delay="0"/>
                                  </p:stCondLst>
                                  <p:iterate>
                                    <p:tmAbs val="0"/>
                                  </p:iterate>
                                  <p:childTnLst>
                                    <p:set>
                                      <p:cBhvr>
                                        <p:cTn id="98" fill="hold"/>
                                        <p:tgtEl>
                                          <p:spTgt spid="101"/>
                                        </p:tgtEl>
                                        <p:attrNameLst>
                                          <p:attrName>style.visibility</p:attrName>
                                        </p:attrNameLst>
                                      </p:cBhvr>
                                      <p:to>
                                        <p:strVal val="visible"/>
                                      </p:to>
                                    </p:set>
                                    <p:animEffect transition="in" filter="wipe(left)">
                                      <p:cBhvr>
                                        <p:cTn id="99" dur="10"/>
                                        <p:tgtEl>
                                          <p:spTgt spid="101"/>
                                        </p:tgtEl>
                                      </p:cBhvr>
                                    </p:animEffect>
                                  </p:childTnLst>
                                </p:cTn>
                              </p:par>
                            </p:childTnLst>
                          </p:cTn>
                        </p:par>
                        <p:par>
                          <p:cTn id="100" fill="hold">
                            <p:stCondLst>
                              <p:cond delay="240"/>
                            </p:stCondLst>
                            <p:childTnLst>
                              <p:par>
                                <p:cTn id="101" presetID="22" presetClass="entr" presetSubtype="8" fill="hold" grpId="25" nodeType="afterEffect">
                                  <p:stCondLst>
                                    <p:cond delay="0"/>
                                  </p:stCondLst>
                                  <p:iterate>
                                    <p:tmAbs val="0"/>
                                  </p:iterate>
                                  <p:childTnLst>
                                    <p:set>
                                      <p:cBhvr>
                                        <p:cTn id="102" fill="hold"/>
                                        <p:tgtEl>
                                          <p:spTgt spid="102"/>
                                        </p:tgtEl>
                                        <p:attrNameLst>
                                          <p:attrName>style.visibility</p:attrName>
                                        </p:attrNameLst>
                                      </p:cBhvr>
                                      <p:to>
                                        <p:strVal val="visible"/>
                                      </p:to>
                                    </p:set>
                                    <p:animEffect transition="in" filter="wipe(left)">
                                      <p:cBhvr>
                                        <p:cTn id="103" dur="10"/>
                                        <p:tgtEl>
                                          <p:spTgt spid="102"/>
                                        </p:tgtEl>
                                      </p:cBhvr>
                                    </p:animEffect>
                                  </p:childTnLst>
                                </p:cTn>
                              </p:par>
                            </p:childTnLst>
                          </p:cTn>
                        </p:par>
                        <p:par>
                          <p:cTn id="104" fill="hold">
                            <p:stCondLst>
                              <p:cond delay="250"/>
                            </p:stCondLst>
                            <p:childTnLst>
                              <p:par>
                                <p:cTn id="105" presetID="22" presetClass="entr" presetSubtype="8" fill="hold" grpId="26" nodeType="afterEffect">
                                  <p:stCondLst>
                                    <p:cond delay="0"/>
                                  </p:stCondLst>
                                  <p:iterate>
                                    <p:tmAbs val="0"/>
                                  </p:iterate>
                                  <p:childTnLst>
                                    <p:set>
                                      <p:cBhvr>
                                        <p:cTn id="106" fill="hold"/>
                                        <p:tgtEl>
                                          <p:spTgt spid="100"/>
                                        </p:tgtEl>
                                        <p:attrNameLst>
                                          <p:attrName>style.visibility</p:attrName>
                                        </p:attrNameLst>
                                      </p:cBhvr>
                                      <p:to>
                                        <p:strVal val="visible"/>
                                      </p:to>
                                    </p:set>
                                    <p:animEffect transition="in" filter="wipe(left)">
                                      <p:cBhvr>
                                        <p:cTn id="107" dur="10"/>
                                        <p:tgtEl>
                                          <p:spTgt spid="100"/>
                                        </p:tgtEl>
                                      </p:cBhvr>
                                    </p:animEffect>
                                  </p:childTnLst>
                                </p:cTn>
                              </p:par>
                            </p:childTnLst>
                          </p:cTn>
                        </p:par>
                        <p:par>
                          <p:cTn id="108" fill="hold">
                            <p:stCondLst>
                              <p:cond delay="260"/>
                            </p:stCondLst>
                            <p:childTnLst>
                              <p:par>
                                <p:cTn id="109" presetID="22" presetClass="entr" presetSubtype="8" fill="hold" grpId="27" nodeType="afterEffect">
                                  <p:stCondLst>
                                    <p:cond delay="0"/>
                                  </p:stCondLst>
                                  <p:iterate>
                                    <p:tmAbs val="0"/>
                                  </p:iterate>
                                  <p:childTnLst>
                                    <p:set>
                                      <p:cBhvr>
                                        <p:cTn id="110" fill="hold"/>
                                        <p:tgtEl>
                                          <p:spTgt spid="58"/>
                                        </p:tgtEl>
                                        <p:attrNameLst>
                                          <p:attrName>style.visibility</p:attrName>
                                        </p:attrNameLst>
                                      </p:cBhvr>
                                      <p:to>
                                        <p:strVal val="visible"/>
                                      </p:to>
                                    </p:set>
                                    <p:animEffect transition="in" filter="wipe(left)">
                                      <p:cBhvr>
                                        <p:cTn id="111" dur="10"/>
                                        <p:tgtEl>
                                          <p:spTgt spid="58"/>
                                        </p:tgtEl>
                                      </p:cBhvr>
                                    </p:animEffect>
                                  </p:childTnLst>
                                </p:cTn>
                              </p:par>
                            </p:childTnLst>
                          </p:cTn>
                        </p:par>
                        <p:par>
                          <p:cTn id="112" fill="hold">
                            <p:stCondLst>
                              <p:cond delay="270"/>
                            </p:stCondLst>
                            <p:childTnLst>
                              <p:par>
                                <p:cTn id="113" presetID="22" presetClass="entr" presetSubtype="8" fill="hold" grpId="28" nodeType="afterEffect">
                                  <p:stCondLst>
                                    <p:cond delay="0"/>
                                  </p:stCondLst>
                                  <p:iterate>
                                    <p:tmAbs val="0"/>
                                  </p:iterate>
                                  <p:childTnLst>
                                    <p:set>
                                      <p:cBhvr>
                                        <p:cTn id="114" fill="hold"/>
                                        <p:tgtEl>
                                          <p:spTgt spid="51"/>
                                        </p:tgtEl>
                                        <p:attrNameLst>
                                          <p:attrName>style.visibility</p:attrName>
                                        </p:attrNameLst>
                                      </p:cBhvr>
                                      <p:to>
                                        <p:strVal val="visible"/>
                                      </p:to>
                                    </p:set>
                                    <p:animEffect transition="in" filter="wipe(left)">
                                      <p:cBhvr>
                                        <p:cTn id="115" dur="10"/>
                                        <p:tgtEl>
                                          <p:spTgt spid="51"/>
                                        </p:tgtEl>
                                      </p:cBhvr>
                                    </p:animEffect>
                                  </p:childTnLst>
                                </p:cTn>
                              </p:par>
                            </p:childTnLst>
                          </p:cTn>
                        </p:par>
                        <p:par>
                          <p:cTn id="116" fill="hold">
                            <p:stCondLst>
                              <p:cond delay="280"/>
                            </p:stCondLst>
                            <p:childTnLst>
                              <p:par>
                                <p:cTn id="117" presetID="22" presetClass="entr" presetSubtype="8" fill="hold" grpId="29" nodeType="afterEffect">
                                  <p:stCondLst>
                                    <p:cond delay="0"/>
                                  </p:stCondLst>
                                  <p:iterate>
                                    <p:tmAbs val="0"/>
                                  </p:iterate>
                                  <p:childTnLst>
                                    <p:set>
                                      <p:cBhvr>
                                        <p:cTn id="118" fill="hold"/>
                                        <p:tgtEl>
                                          <p:spTgt spid="52"/>
                                        </p:tgtEl>
                                        <p:attrNameLst>
                                          <p:attrName>style.visibility</p:attrName>
                                        </p:attrNameLst>
                                      </p:cBhvr>
                                      <p:to>
                                        <p:strVal val="visible"/>
                                      </p:to>
                                    </p:set>
                                    <p:animEffect transition="in" filter="wipe(left)">
                                      <p:cBhvr>
                                        <p:cTn id="119" dur="10"/>
                                        <p:tgtEl>
                                          <p:spTgt spid="52"/>
                                        </p:tgtEl>
                                      </p:cBhvr>
                                    </p:animEffect>
                                  </p:childTnLst>
                                </p:cTn>
                              </p:par>
                            </p:childTnLst>
                          </p:cTn>
                        </p:par>
                        <p:par>
                          <p:cTn id="120" fill="hold">
                            <p:stCondLst>
                              <p:cond delay="290"/>
                            </p:stCondLst>
                            <p:childTnLst>
                              <p:par>
                                <p:cTn id="121" presetID="22" presetClass="entr" presetSubtype="8" fill="hold" grpId="30" nodeType="afterEffect">
                                  <p:stCondLst>
                                    <p:cond delay="0"/>
                                  </p:stCondLst>
                                  <p:iterate>
                                    <p:tmAbs val="0"/>
                                  </p:iterate>
                                  <p:childTnLst>
                                    <p:set>
                                      <p:cBhvr>
                                        <p:cTn id="122" fill="hold"/>
                                        <p:tgtEl>
                                          <p:spTgt spid="61"/>
                                        </p:tgtEl>
                                        <p:attrNameLst>
                                          <p:attrName>style.visibility</p:attrName>
                                        </p:attrNameLst>
                                      </p:cBhvr>
                                      <p:to>
                                        <p:strVal val="visible"/>
                                      </p:to>
                                    </p:set>
                                    <p:animEffect transition="in" filter="wipe(left)">
                                      <p:cBhvr>
                                        <p:cTn id="123" dur="10"/>
                                        <p:tgtEl>
                                          <p:spTgt spid="61"/>
                                        </p:tgtEl>
                                      </p:cBhvr>
                                    </p:animEffect>
                                  </p:childTnLst>
                                </p:cTn>
                              </p:par>
                            </p:childTnLst>
                          </p:cTn>
                        </p:par>
                        <p:par>
                          <p:cTn id="124" fill="hold">
                            <p:stCondLst>
                              <p:cond delay="300"/>
                            </p:stCondLst>
                            <p:childTnLst>
                              <p:par>
                                <p:cTn id="125" presetID="22" presetClass="entr" presetSubtype="8" fill="hold" grpId="31" nodeType="afterEffect">
                                  <p:stCondLst>
                                    <p:cond delay="0"/>
                                  </p:stCondLst>
                                  <p:iterate>
                                    <p:tmAbs val="0"/>
                                  </p:iterate>
                                  <p:childTnLst>
                                    <p:set>
                                      <p:cBhvr>
                                        <p:cTn id="126" fill="hold"/>
                                        <p:tgtEl>
                                          <p:spTgt spid="62"/>
                                        </p:tgtEl>
                                        <p:attrNameLst>
                                          <p:attrName>style.visibility</p:attrName>
                                        </p:attrNameLst>
                                      </p:cBhvr>
                                      <p:to>
                                        <p:strVal val="visible"/>
                                      </p:to>
                                    </p:set>
                                    <p:animEffect transition="in" filter="wipe(left)">
                                      <p:cBhvr>
                                        <p:cTn id="127" dur="10"/>
                                        <p:tgtEl>
                                          <p:spTgt spid="62"/>
                                        </p:tgtEl>
                                      </p:cBhvr>
                                    </p:animEffect>
                                  </p:childTnLst>
                                </p:cTn>
                              </p:par>
                            </p:childTnLst>
                          </p:cTn>
                        </p:par>
                        <p:par>
                          <p:cTn id="128" fill="hold">
                            <p:stCondLst>
                              <p:cond delay="310"/>
                            </p:stCondLst>
                            <p:childTnLst>
                              <p:par>
                                <p:cTn id="129" presetID="22" presetClass="entr" presetSubtype="8" fill="hold" grpId="32" nodeType="afterEffect">
                                  <p:stCondLst>
                                    <p:cond delay="0"/>
                                  </p:stCondLst>
                                  <p:iterate>
                                    <p:tmAbs val="0"/>
                                  </p:iterate>
                                  <p:childTnLst>
                                    <p:set>
                                      <p:cBhvr>
                                        <p:cTn id="130" fill="hold"/>
                                        <p:tgtEl>
                                          <p:spTgt spid="59"/>
                                        </p:tgtEl>
                                        <p:attrNameLst>
                                          <p:attrName>style.visibility</p:attrName>
                                        </p:attrNameLst>
                                      </p:cBhvr>
                                      <p:to>
                                        <p:strVal val="visible"/>
                                      </p:to>
                                    </p:set>
                                    <p:animEffect transition="in" filter="wipe(left)">
                                      <p:cBhvr>
                                        <p:cTn id="131" dur="10"/>
                                        <p:tgtEl>
                                          <p:spTgt spid="59"/>
                                        </p:tgtEl>
                                      </p:cBhvr>
                                    </p:animEffect>
                                  </p:childTnLst>
                                </p:cTn>
                              </p:par>
                            </p:childTnLst>
                          </p:cTn>
                        </p:par>
                        <p:par>
                          <p:cTn id="132" fill="hold">
                            <p:stCondLst>
                              <p:cond delay="320"/>
                            </p:stCondLst>
                            <p:childTnLst>
                              <p:par>
                                <p:cTn id="133" presetID="22" presetClass="entr" presetSubtype="8" fill="hold" grpId="33" nodeType="afterEffect">
                                  <p:stCondLst>
                                    <p:cond delay="0"/>
                                  </p:stCondLst>
                                  <p:iterate>
                                    <p:tmAbs val="0"/>
                                  </p:iterate>
                                  <p:childTnLst>
                                    <p:set>
                                      <p:cBhvr>
                                        <p:cTn id="134" fill="hold"/>
                                        <p:tgtEl>
                                          <p:spTgt spid="65"/>
                                        </p:tgtEl>
                                        <p:attrNameLst>
                                          <p:attrName>style.visibility</p:attrName>
                                        </p:attrNameLst>
                                      </p:cBhvr>
                                      <p:to>
                                        <p:strVal val="visible"/>
                                      </p:to>
                                    </p:set>
                                    <p:animEffect transition="in" filter="wipe(left)">
                                      <p:cBhvr>
                                        <p:cTn id="135" dur="10"/>
                                        <p:tgtEl>
                                          <p:spTgt spid="65"/>
                                        </p:tgtEl>
                                      </p:cBhvr>
                                    </p:animEffect>
                                  </p:childTnLst>
                                </p:cTn>
                              </p:par>
                            </p:childTnLst>
                          </p:cTn>
                        </p:par>
                        <p:par>
                          <p:cTn id="136" fill="hold">
                            <p:stCondLst>
                              <p:cond delay="330"/>
                            </p:stCondLst>
                            <p:childTnLst>
                              <p:par>
                                <p:cTn id="137" presetID="22" presetClass="entr" presetSubtype="8" fill="hold" grpId="34" nodeType="afterEffect">
                                  <p:stCondLst>
                                    <p:cond delay="0"/>
                                  </p:stCondLst>
                                  <p:iterate>
                                    <p:tmAbs val="0"/>
                                  </p:iterate>
                                  <p:childTnLst>
                                    <p:set>
                                      <p:cBhvr>
                                        <p:cTn id="138" fill="hold"/>
                                        <p:tgtEl>
                                          <p:spTgt spid="171"/>
                                        </p:tgtEl>
                                        <p:attrNameLst>
                                          <p:attrName>style.visibility</p:attrName>
                                        </p:attrNameLst>
                                      </p:cBhvr>
                                      <p:to>
                                        <p:strVal val="visible"/>
                                      </p:to>
                                    </p:set>
                                    <p:animEffect transition="in" filter="wipe(left)">
                                      <p:cBhvr>
                                        <p:cTn id="139" dur="10"/>
                                        <p:tgtEl>
                                          <p:spTgt spid="171"/>
                                        </p:tgtEl>
                                      </p:cBhvr>
                                    </p:animEffect>
                                  </p:childTnLst>
                                </p:cTn>
                              </p:par>
                            </p:childTnLst>
                          </p:cTn>
                        </p:par>
                        <p:par>
                          <p:cTn id="140" fill="hold">
                            <p:stCondLst>
                              <p:cond delay="340"/>
                            </p:stCondLst>
                            <p:childTnLst>
                              <p:par>
                                <p:cTn id="141" presetID="22" presetClass="entr" presetSubtype="8" fill="hold" grpId="35" nodeType="afterEffect">
                                  <p:stCondLst>
                                    <p:cond delay="0"/>
                                  </p:stCondLst>
                                  <p:iterate>
                                    <p:tmAbs val="0"/>
                                  </p:iterate>
                                  <p:childTnLst>
                                    <p:set>
                                      <p:cBhvr>
                                        <p:cTn id="142" fill="hold"/>
                                        <p:tgtEl>
                                          <p:spTgt spid="169"/>
                                        </p:tgtEl>
                                        <p:attrNameLst>
                                          <p:attrName>style.visibility</p:attrName>
                                        </p:attrNameLst>
                                      </p:cBhvr>
                                      <p:to>
                                        <p:strVal val="visible"/>
                                      </p:to>
                                    </p:set>
                                    <p:animEffect transition="in" filter="wipe(left)">
                                      <p:cBhvr>
                                        <p:cTn id="143" dur="10"/>
                                        <p:tgtEl>
                                          <p:spTgt spid="169"/>
                                        </p:tgtEl>
                                      </p:cBhvr>
                                    </p:animEffect>
                                  </p:childTnLst>
                                </p:cTn>
                              </p:par>
                            </p:childTnLst>
                          </p:cTn>
                        </p:par>
                        <p:par>
                          <p:cTn id="144" fill="hold">
                            <p:stCondLst>
                              <p:cond delay="350"/>
                            </p:stCondLst>
                            <p:childTnLst>
                              <p:par>
                                <p:cTn id="145" presetID="22" presetClass="entr" presetSubtype="8" fill="hold" grpId="36" nodeType="afterEffect">
                                  <p:stCondLst>
                                    <p:cond delay="0"/>
                                  </p:stCondLst>
                                  <p:iterate>
                                    <p:tmAbs val="0"/>
                                  </p:iterate>
                                  <p:childTnLst>
                                    <p:set>
                                      <p:cBhvr>
                                        <p:cTn id="146" fill="hold"/>
                                        <p:tgtEl>
                                          <p:spTgt spid="170"/>
                                        </p:tgtEl>
                                        <p:attrNameLst>
                                          <p:attrName>style.visibility</p:attrName>
                                        </p:attrNameLst>
                                      </p:cBhvr>
                                      <p:to>
                                        <p:strVal val="visible"/>
                                      </p:to>
                                    </p:set>
                                    <p:animEffect transition="in" filter="wipe(left)">
                                      <p:cBhvr>
                                        <p:cTn id="147" dur="10"/>
                                        <p:tgtEl>
                                          <p:spTgt spid="170"/>
                                        </p:tgtEl>
                                      </p:cBhvr>
                                    </p:animEffect>
                                  </p:childTnLst>
                                </p:cTn>
                              </p:par>
                            </p:childTnLst>
                          </p:cTn>
                        </p:par>
                        <p:par>
                          <p:cTn id="148" fill="hold">
                            <p:stCondLst>
                              <p:cond delay="360"/>
                            </p:stCondLst>
                            <p:childTnLst>
                              <p:par>
                                <p:cTn id="149" presetID="22" presetClass="entr" presetSubtype="8" fill="hold" grpId="37" nodeType="afterEffect">
                                  <p:stCondLst>
                                    <p:cond delay="0"/>
                                  </p:stCondLst>
                                  <p:iterate>
                                    <p:tmAbs val="0"/>
                                  </p:iterate>
                                  <p:childTnLst>
                                    <p:set>
                                      <p:cBhvr>
                                        <p:cTn id="150" fill="hold"/>
                                        <p:tgtEl>
                                          <p:spTgt spid="151"/>
                                        </p:tgtEl>
                                        <p:attrNameLst>
                                          <p:attrName>style.visibility</p:attrName>
                                        </p:attrNameLst>
                                      </p:cBhvr>
                                      <p:to>
                                        <p:strVal val="visible"/>
                                      </p:to>
                                    </p:set>
                                    <p:animEffect transition="in" filter="wipe(left)">
                                      <p:cBhvr>
                                        <p:cTn id="151" dur="10"/>
                                        <p:tgtEl>
                                          <p:spTgt spid="151"/>
                                        </p:tgtEl>
                                      </p:cBhvr>
                                    </p:animEffect>
                                  </p:childTnLst>
                                </p:cTn>
                              </p:par>
                            </p:childTnLst>
                          </p:cTn>
                        </p:par>
                        <p:par>
                          <p:cTn id="152" fill="hold">
                            <p:stCondLst>
                              <p:cond delay="370"/>
                            </p:stCondLst>
                            <p:childTnLst>
                              <p:par>
                                <p:cTn id="153" presetID="22" presetClass="entr" presetSubtype="8" fill="hold" grpId="38" nodeType="afterEffect">
                                  <p:stCondLst>
                                    <p:cond delay="0"/>
                                  </p:stCondLst>
                                  <p:iterate>
                                    <p:tmAbs val="0"/>
                                  </p:iterate>
                                  <p:childTnLst>
                                    <p:set>
                                      <p:cBhvr>
                                        <p:cTn id="154" fill="hold"/>
                                        <p:tgtEl>
                                          <p:spTgt spid="76"/>
                                        </p:tgtEl>
                                        <p:attrNameLst>
                                          <p:attrName>style.visibility</p:attrName>
                                        </p:attrNameLst>
                                      </p:cBhvr>
                                      <p:to>
                                        <p:strVal val="visible"/>
                                      </p:to>
                                    </p:set>
                                    <p:animEffect transition="in" filter="wipe(left)">
                                      <p:cBhvr>
                                        <p:cTn id="155" dur="10"/>
                                        <p:tgtEl>
                                          <p:spTgt spid="76"/>
                                        </p:tgtEl>
                                      </p:cBhvr>
                                    </p:animEffect>
                                  </p:childTnLst>
                                </p:cTn>
                              </p:par>
                            </p:childTnLst>
                          </p:cTn>
                        </p:par>
                        <p:par>
                          <p:cTn id="156" fill="hold">
                            <p:stCondLst>
                              <p:cond delay="380"/>
                            </p:stCondLst>
                            <p:childTnLst>
                              <p:par>
                                <p:cTn id="157" presetID="22" presetClass="entr" presetSubtype="8" fill="hold" grpId="39" nodeType="afterEffect">
                                  <p:stCondLst>
                                    <p:cond delay="0"/>
                                  </p:stCondLst>
                                  <p:iterate>
                                    <p:tmAbs val="0"/>
                                  </p:iterate>
                                  <p:childTnLst>
                                    <p:set>
                                      <p:cBhvr>
                                        <p:cTn id="158" fill="hold"/>
                                        <p:tgtEl>
                                          <p:spTgt spid="78"/>
                                        </p:tgtEl>
                                        <p:attrNameLst>
                                          <p:attrName>style.visibility</p:attrName>
                                        </p:attrNameLst>
                                      </p:cBhvr>
                                      <p:to>
                                        <p:strVal val="visible"/>
                                      </p:to>
                                    </p:set>
                                    <p:animEffect transition="in" filter="wipe(left)">
                                      <p:cBhvr>
                                        <p:cTn id="159" dur="10"/>
                                        <p:tgtEl>
                                          <p:spTgt spid="78"/>
                                        </p:tgtEl>
                                      </p:cBhvr>
                                    </p:animEffect>
                                  </p:childTnLst>
                                </p:cTn>
                              </p:par>
                            </p:childTnLst>
                          </p:cTn>
                        </p:par>
                        <p:par>
                          <p:cTn id="160" fill="hold">
                            <p:stCondLst>
                              <p:cond delay="390"/>
                            </p:stCondLst>
                            <p:childTnLst>
                              <p:par>
                                <p:cTn id="161" presetID="22" presetClass="entr" presetSubtype="8" fill="hold" grpId="40" nodeType="afterEffect">
                                  <p:stCondLst>
                                    <p:cond delay="0"/>
                                  </p:stCondLst>
                                  <p:iterate>
                                    <p:tmAbs val="0"/>
                                  </p:iterate>
                                  <p:childTnLst>
                                    <p:set>
                                      <p:cBhvr>
                                        <p:cTn id="162" fill="hold"/>
                                        <p:tgtEl>
                                          <p:spTgt spid="77"/>
                                        </p:tgtEl>
                                        <p:attrNameLst>
                                          <p:attrName>style.visibility</p:attrName>
                                        </p:attrNameLst>
                                      </p:cBhvr>
                                      <p:to>
                                        <p:strVal val="visible"/>
                                      </p:to>
                                    </p:set>
                                    <p:animEffect transition="in" filter="wipe(left)">
                                      <p:cBhvr>
                                        <p:cTn id="163" dur="10"/>
                                        <p:tgtEl>
                                          <p:spTgt spid="77"/>
                                        </p:tgtEl>
                                      </p:cBhvr>
                                    </p:animEffect>
                                  </p:childTnLst>
                                </p:cTn>
                              </p:par>
                            </p:childTnLst>
                          </p:cTn>
                        </p:par>
                        <p:par>
                          <p:cTn id="164" fill="hold">
                            <p:stCondLst>
                              <p:cond delay="400"/>
                            </p:stCondLst>
                            <p:childTnLst>
                              <p:par>
                                <p:cTn id="165" presetID="22" presetClass="entr" presetSubtype="8" fill="hold" grpId="41" nodeType="afterEffect">
                                  <p:stCondLst>
                                    <p:cond delay="0"/>
                                  </p:stCondLst>
                                  <p:iterate>
                                    <p:tmAbs val="0"/>
                                  </p:iterate>
                                  <p:childTnLst>
                                    <p:set>
                                      <p:cBhvr>
                                        <p:cTn id="166" fill="hold"/>
                                        <p:tgtEl>
                                          <p:spTgt spid="81"/>
                                        </p:tgtEl>
                                        <p:attrNameLst>
                                          <p:attrName>style.visibility</p:attrName>
                                        </p:attrNameLst>
                                      </p:cBhvr>
                                      <p:to>
                                        <p:strVal val="visible"/>
                                      </p:to>
                                    </p:set>
                                    <p:animEffect transition="in" filter="wipe(left)">
                                      <p:cBhvr>
                                        <p:cTn id="167" dur="10"/>
                                        <p:tgtEl>
                                          <p:spTgt spid="81"/>
                                        </p:tgtEl>
                                      </p:cBhvr>
                                    </p:animEffect>
                                  </p:childTnLst>
                                </p:cTn>
                              </p:par>
                            </p:childTnLst>
                          </p:cTn>
                        </p:par>
                        <p:par>
                          <p:cTn id="168" fill="hold">
                            <p:stCondLst>
                              <p:cond delay="410"/>
                            </p:stCondLst>
                            <p:childTnLst>
                              <p:par>
                                <p:cTn id="169" presetID="22" presetClass="entr" presetSubtype="8" fill="hold" grpId="42" nodeType="afterEffect">
                                  <p:stCondLst>
                                    <p:cond delay="0"/>
                                  </p:stCondLst>
                                  <p:iterate>
                                    <p:tmAbs val="0"/>
                                  </p:iterate>
                                  <p:childTnLst>
                                    <p:set>
                                      <p:cBhvr>
                                        <p:cTn id="170" fill="hold"/>
                                        <p:tgtEl>
                                          <p:spTgt spid="167"/>
                                        </p:tgtEl>
                                        <p:attrNameLst>
                                          <p:attrName>style.visibility</p:attrName>
                                        </p:attrNameLst>
                                      </p:cBhvr>
                                      <p:to>
                                        <p:strVal val="visible"/>
                                      </p:to>
                                    </p:set>
                                    <p:animEffect transition="in" filter="wipe(left)">
                                      <p:cBhvr>
                                        <p:cTn id="171" dur="10"/>
                                        <p:tgtEl>
                                          <p:spTgt spid="167"/>
                                        </p:tgtEl>
                                      </p:cBhvr>
                                    </p:animEffect>
                                  </p:childTnLst>
                                </p:cTn>
                              </p:par>
                            </p:childTnLst>
                          </p:cTn>
                        </p:par>
                        <p:par>
                          <p:cTn id="172" fill="hold">
                            <p:stCondLst>
                              <p:cond delay="420"/>
                            </p:stCondLst>
                            <p:childTnLst>
                              <p:par>
                                <p:cTn id="173" presetID="22" presetClass="entr" presetSubtype="8" fill="hold" grpId="43" nodeType="afterEffect">
                                  <p:stCondLst>
                                    <p:cond delay="0"/>
                                  </p:stCondLst>
                                  <p:iterate>
                                    <p:tmAbs val="0"/>
                                  </p:iterate>
                                  <p:childTnLst>
                                    <p:set>
                                      <p:cBhvr>
                                        <p:cTn id="174" fill="hold"/>
                                        <p:tgtEl>
                                          <p:spTgt spid="111"/>
                                        </p:tgtEl>
                                        <p:attrNameLst>
                                          <p:attrName>style.visibility</p:attrName>
                                        </p:attrNameLst>
                                      </p:cBhvr>
                                      <p:to>
                                        <p:strVal val="visible"/>
                                      </p:to>
                                    </p:set>
                                    <p:animEffect transition="in" filter="wipe(left)">
                                      <p:cBhvr>
                                        <p:cTn id="175" dur="10"/>
                                        <p:tgtEl>
                                          <p:spTgt spid="111"/>
                                        </p:tgtEl>
                                      </p:cBhvr>
                                    </p:animEffect>
                                  </p:childTnLst>
                                </p:cTn>
                              </p:par>
                            </p:childTnLst>
                          </p:cTn>
                        </p:par>
                        <p:par>
                          <p:cTn id="176" fill="hold">
                            <p:stCondLst>
                              <p:cond delay="430"/>
                            </p:stCondLst>
                            <p:childTnLst>
                              <p:par>
                                <p:cTn id="177" presetID="22" presetClass="entr" presetSubtype="8" fill="hold" grpId="44" nodeType="afterEffect">
                                  <p:stCondLst>
                                    <p:cond delay="0"/>
                                  </p:stCondLst>
                                  <p:iterate>
                                    <p:tmAbs val="0"/>
                                  </p:iterate>
                                  <p:childTnLst>
                                    <p:set>
                                      <p:cBhvr>
                                        <p:cTn id="178" fill="hold"/>
                                        <p:tgtEl>
                                          <p:spTgt spid="95"/>
                                        </p:tgtEl>
                                        <p:attrNameLst>
                                          <p:attrName>style.visibility</p:attrName>
                                        </p:attrNameLst>
                                      </p:cBhvr>
                                      <p:to>
                                        <p:strVal val="visible"/>
                                      </p:to>
                                    </p:set>
                                    <p:animEffect transition="in" filter="wipe(left)">
                                      <p:cBhvr>
                                        <p:cTn id="179" dur="10"/>
                                        <p:tgtEl>
                                          <p:spTgt spid="95"/>
                                        </p:tgtEl>
                                      </p:cBhvr>
                                    </p:animEffect>
                                  </p:childTnLst>
                                </p:cTn>
                              </p:par>
                            </p:childTnLst>
                          </p:cTn>
                        </p:par>
                        <p:par>
                          <p:cTn id="180" fill="hold">
                            <p:stCondLst>
                              <p:cond delay="440"/>
                            </p:stCondLst>
                            <p:childTnLst>
                              <p:par>
                                <p:cTn id="181" presetID="22" presetClass="entr" presetSubtype="8" fill="hold" grpId="45" nodeType="afterEffect">
                                  <p:stCondLst>
                                    <p:cond delay="0"/>
                                  </p:stCondLst>
                                  <p:iterate>
                                    <p:tmAbs val="0"/>
                                  </p:iterate>
                                  <p:childTnLst>
                                    <p:set>
                                      <p:cBhvr>
                                        <p:cTn id="182" fill="hold"/>
                                        <p:tgtEl>
                                          <p:spTgt spid="108"/>
                                        </p:tgtEl>
                                        <p:attrNameLst>
                                          <p:attrName>style.visibility</p:attrName>
                                        </p:attrNameLst>
                                      </p:cBhvr>
                                      <p:to>
                                        <p:strVal val="visible"/>
                                      </p:to>
                                    </p:set>
                                    <p:animEffect transition="in" filter="wipe(left)">
                                      <p:cBhvr>
                                        <p:cTn id="183" dur="10"/>
                                        <p:tgtEl>
                                          <p:spTgt spid="108"/>
                                        </p:tgtEl>
                                      </p:cBhvr>
                                    </p:animEffect>
                                  </p:childTnLst>
                                </p:cTn>
                              </p:par>
                            </p:childTnLst>
                          </p:cTn>
                        </p:par>
                        <p:par>
                          <p:cTn id="184" fill="hold">
                            <p:stCondLst>
                              <p:cond delay="450"/>
                            </p:stCondLst>
                            <p:childTnLst>
                              <p:par>
                                <p:cTn id="185" presetID="22" presetClass="entr" presetSubtype="8" fill="hold" grpId="46" nodeType="afterEffect">
                                  <p:stCondLst>
                                    <p:cond delay="0"/>
                                  </p:stCondLst>
                                  <p:iterate>
                                    <p:tmAbs val="0"/>
                                  </p:iterate>
                                  <p:childTnLst>
                                    <p:set>
                                      <p:cBhvr>
                                        <p:cTn id="186" fill="hold"/>
                                        <p:tgtEl>
                                          <p:spTgt spid="60"/>
                                        </p:tgtEl>
                                        <p:attrNameLst>
                                          <p:attrName>style.visibility</p:attrName>
                                        </p:attrNameLst>
                                      </p:cBhvr>
                                      <p:to>
                                        <p:strVal val="visible"/>
                                      </p:to>
                                    </p:set>
                                    <p:animEffect transition="in" filter="wipe(left)">
                                      <p:cBhvr>
                                        <p:cTn id="187" dur="10"/>
                                        <p:tgtEl>
                                          <p:spTgt spid="60"/>
                                        </p:tgtEl>
                                      </p:cBhvr>
                                    </p:animEffect>
                                  </p:childTnLst>
                                </p:cTn>
                              </p:par>
                            </p:childTnLst>
                          </p:cTn>
                        </p:par>
                        <p:par>
                          <p:cTn id="188" fill="hold">
                            <p:stCondLst>
                              <p:cond delay="460"/>
                            </p:stCondLst>
                            <p:childTnLst>
                              <p:par>
                                <p:cTn id="189" presetID="22" presetClass="entr" presetSubtype="8" fill="hold" grpId="47" nodeType="afterEffect">
                                  <p:stCondLst>
                                    <p:cond delay="0"/>
                                  </p:stCondLst>
                                  <p:iterate>
                                    <p:tmAbs val="0"/>
                                  </p:iterate>
                                  <p:childTnLst>
                                    <p:set>
                                      <p:cBhvr>
                                        <p:cTn id="190" fill="hold"/>
                                        <p:tgtEl>
                                          <p:spTgt spid="158"/>
                                        </p:tgtEl>
                                        <p:attrNameLst>
                                          <p:attrName>style.visibility</p:attrName>
                                        </p:attrNameLst>
                                      </p:cBhvr>
                                      <p:to>
                                        <p:strVal val="visible"/>
                                      </p:to>
                                    </p:set>
                                    <p:animEffect transition="in" filter="wipe(left)">
                                      <p:cBhvr>
                                        <p:cTn id="191" dur="10"/>
                                        <p:tgtEl>
                                          <p:spTgt spid="158"/>
                                        </p:tgtEl>
                                      </p:cBhvr>
                                    </p:animEffect>
                                  </p:childTnLst>
                                </p:cTn>
                              </p:par>
                            </p:childTnLst>
                          </p:cTn>
                        </p:par>
                        <p:par>
                          <p:cTn id="192" fill="hold">
                            <p:stCondLst>
                              <p:cond delay="470"/>
                            </p:stCondLst>
                            <p:childTnLst>
                              <p:par>
                                <p:cTn id="193" presetID="22" presetClass="entr" presetSubtype="8" fill="hold" grpId="48" nodeType="afterEffect">
                                  <p:stCondLst>
                                    <p:cond delay="0"/>
                                  </p:stCondLst>
                                  <p:iterate>
                                    <p:tmAbs val="0"/>
                                  </p:iterate>
                                  <p:childTnLst>
                                    <p:set>
                                      <p:cBhvr>
                                        <p:cTn id="194" fill="hold"/>
                                        <p:tgtEl>
                                          <p:spTgt spid="159"/>
                                        </p:tgtEl>
                                        <p:attrNameLst>
                                          <p:attrName>style.visibility</p:attrName>
                                        </p:attrNameLst>
                                      </p:cBhvr>
                                      <p:to>
                                        <p:strVal val="visible"/>
                                      </p:to>
                                    </p:set>
                                    <p:animEffect transition="in" filter="wipe(left)">
                                      <p:cBhvr>
                                        <p:cTn id="195" dur="10"/>
                                        <p:tgtEl>
                                          <p:spTgt spid="159"/>
                                        </p:tgtEl>
                                      </p:cBhvr>
                                    </p:animEffect>
                                  </p:childTnLst>
                                </p:cTn>
                              </p:par>
                            </p:childTnLst>
                          </p:cTn>
                        </p:par>
                        <p:par>
                          <p:cTn id="196" fill="hold">
                            <p:stCondLst>
                              <p:cond delay="480"/>
                            </p:stCondLst>
                            <p:childTnLst>
                              <p:par>
                                <p:cTn id="197" presetID="22" presetClass="entr" presetSubtype="8" fill="hold" grpId="49" nodeType="afterEffect">
                                  <p:stCondLst>
                                    <p:cond delay="0"/>
                                  </p:stCondLst>
                                  <p:iterate>
                                    <p:tmAbs val="0"/>
                                  </p:iterate>
                                  <p:childTnLst>
                                    <p:set>
                                      <p:cBhvr>
                                        <p:cTn id="198" fill="hold"/>
                                        <p:tgtEl>
                                          <p:spTgt spid="163"/>
                                        </p:tgtEl>
                                        <p:attrNameLst>
                                          <p:attrName>style.visibility</p:attrName>
                                        </p:attrNameLst>
                                      </p:cBhvr>
                                      <p:to>
                                        <p:strVal val="visible"/>
                                      </p:to>
                                    </p:set>
                                    <p:animEffect transition="in" filter="wipe(left)">
                                      <p:cBhvr>
                                        <p:cTn id="199" dur="10"/>
                                        <p:tgtEl>
                                          <p:spTgt spid="163"/>
                                        </p:tgtEl>
                                      </p:cBhvr>
                                    </p:animEffect>
                                  </p:childTnLst>
                                </p:cTn>
                              </p:par>
                            </p:childTnLst>
                          </p:cTn>
                        </p:par>
                        <p:par>
                          <p:cTn id="200" fill="hold">
                            <p:stCondLst>
                              <p:cond delay="490"/>
                            </p:stCondLst>
                            <p:childTnLst>
                              <p:par>
                                <p:cTn id="201" presetID="22" presetClass="entr" presetSubtype="8" fill="hold" grpId="50" nodeType="afterEffect">
                                  <p:stCondLst>
                                    <p:cond delay="0"/>
                                  </p:stCondLst>
                                  <p:iterate>
                                    <p:tmAbs val="0"/>
                                  </p:iterate>
                                  <p:childTnLst>
                                    <p:set>
                                      <p:cBhvr>
                                        <p:cTn id="202" fill="hold"/>
                                        <p:tgtEl>
                                          <p:spTgt spid="162"/>
                                        </p:tgtEl>
                                        <p:attrNameLst>
                                          <p:attrName>style.visibility</p:attrName>
                                        </p:attrNameLst>
                                      </p:cBhvr>
                                      <p:to>
                                        <p:strVal val="visible"/>
                                      </p:to>
                                    </p:set>
                                    <p:animEffect transition="in" filter="wipe(left)">
                                      <p:cBhvr>
                                        <p:cTn id="203" dur="10"/>
                                        <p:tgtEl>
                                          <p:spTgt spid="162"/>
                                        </p:tgtEl>
                                      </p:cBhvr>
                                    </p:animEffect>
                                  </p:childTnLst>
                                </p:cTn>
                              </p:par>
                            </p:childTnLst>
                          </p:cTn>
                        </p:par>
                        <p:par>
                          <p:cTn id="204" fill="hold">
                            <p:stCondLst>
                              <p:cond delay="500"/>
                            </p:stCondLst>
                            <p:childTnLst>
                              <p:par>
                                <p:cTn id="205" presetID="22" presetClass="entr" presetSubtype="8" fill="hold" grpId="51" nodeType="afterEffect">
                                  <p:stCondLst>
                                    <p:cond delay="0"/>
                                  </p:stCondLst>
                                  <p:iterate>
                                    <p:tmAbs val="0"/>
                                  </p:iterate>
                                  <p:childTnLst>
                                    <p:set>
                                      <p:cBhvr>
                                        <p:cTn id="206" fill="hold"/>
                                        <p:tgtEl>
                                          <p:spTgt spid="181"/>
                                        </p:tgtEl>
                                        <p:attrNameLst>
                                          <p:attrName>style.visibility</p:attrName>
                                        </p:attrNameLst>
                                      </p:cBhvr>
                                      <p:to>
                                        <p:strVal val="visible"/>
                                      </p:to>
                                    </p:set>
                                    <p:animEffect transition="in" filter="wipe(left)">
                                      <p:cBhvr>
                                        <p:cTn id="207" dur="10"/>
                                        <p:tgtEl>
                                          <p:spTgt spid="181"/>
                                        </p:tgtEl>
                                      </p:cBhvr>
                                    </p:animEffect>
                                  </p:childTnLst>
                                </p:cTn>
                              </p:par>
                            </p:childTnLst>
                          </p:cTn>
                        </p:par>
                        <p:par>
                          <p:cTn id="208" fill="hold">
                            <p:stCondLst>
                              <p:cond delay="510"/>
                            </p:stCondLst>
                            <p:childTnLst>
                              <p:par>
                                <p:cTn id="209" presetID="22" presetClass="entr" presetSubtype="8" fill="hold" grpId="52" nodeType="afterEffect">
                                  <p:stCondLst>
                                    <p:cond delay="0"/>
                                  </p:stCondLst>
                                  <p:iterate>
                                    <p:tmAbs val="0"/>
                                  </p:iterate>
                                  <p:childTnLst>
                                    <p:set>
                                      <p:cBhvr>
                                        <p:cTn id="210" fill="hold"/>
                                        <p:tgtEl>
                                          <p:spTgt spid="160"/>
                                        </p:tgtEl>
                                        <p:attrNameLst>
                                          <p:attrName>style.visibility</p:attrName>
                                        </p:attrNameLst>
                                      </p:cBhvr>
                                      <p:to>
                                        <p:strVal val="visible"/>
                                      </p:to>
                                    </p:set>
                                    <p:animEffect transition="in" filter="wipe(left)">
                                      <p:cBhvr>
                                        <p:cTn id="211" dur="10"/>
                                        <p:tgtEl>
                                          <p:spTgt spid="160"/>
                                        </p:tgtEl>
                                      </p:cBhvr>
                                    </p:animEffect>
                                  </p:childTnLst>
                                </p:cTn>
                              </p:par>
                            </p:childTnLst>
                          </p:cTn>
                        </p:par>
                        <p:par>
                          <p:cTn id="212" fill="hold">
                            <p:stCondLst>
                              <p:cond delay="520"/>
                            </p:stCondLst>
                            <p:childTnLst>
                              <p:par>
                                <p:cTn id="213" presetID="22" presetClass="entr" presetSubtype="8" fill="hold" grpId="53" nodeType="afterEffect">
                                  <p:stCondLst>
                                    <p:cond delay="0"/>
                                  </p:stCondLst>
                                  <p:iterate>
                                    <p:tmAbs val="0"/>
                                  </p:iterate>
                                  <p:childTnLst>
                                    <p:set>
                                      <p:cBhvr>
                                        <p:cTn id="214" fill="hold"/>
                                        <p:tgtEl>
                                          <p:spTgt spid="161"/>
                                        </p:tgtEl>
                                        <p:attrNameLst>
                                          <p:attrName>style.visibility</p:attrName>
                                        </p:attrNameLst>
                                      </p:cBhvr>
                                      <p:to>
                                        <p:strVal val="visible"/>
                                      </p:to>
                                    </p:set>
                                    <p:animEffect transition="in" filter="wipe(left)">
                                      <p:cBhvr>
                                        <p:cTn id="215" dur="10"/>
                                        <p:tgtEl>
                                          <p:spTgt spid="161"/>
                                        </p:tgtEl>
                                      </p:cBhvr>
                                    </p:animEffect>
                                  </p:childTnLst>
                                </p:cTn>
                              </p:par>
                            </p:childTnLst>
                          </p:cTn>
                        </p:par>
                        <p:par>
                          <p:cTn id="216" fill="hold">
                            <p:stCondLst>
                              <p:cond delay="530"/>
                            </p:stCondLst>
                            <p:childTnLst>
                              <p:par>
                                <p:cTn id="217" presetID="22" presetClass="entr" presetSubtype="8" fill="hold" grpId="54" nodeType="afterEffect">
                                  <p:stCondLst>
                                    <p:cond delay="0"/>
                                  </p:stCondLst>
                                  <p:iterate>
                                    <p:tmAbs val="0"/>
                                  </p:iterate>
                                  <p:childTnLst>
                                    <p:set>
                                      <p:cBhvr>
                                        <p:cTn id="218" fill="hold"/>
                                        <p:tgtEl>
                                          <p:spTgt spid="93"/>
                                        </p:tgtEl>
                                        <p:attrNameLst>
                                          <p:attrName>style.visibility</p:attrName>
                                        </p:attrNameLst>
                                      </p:cBhvr>
                                      <p:to>
                                        <p:strVal val="visible"/>
                                      </p:to>
                                    </p:set>
                                    <p:animEffect transition="in" filter="wipe(left)">
                                      <p:cBhvr>
                                        <p:cTn id="219" dur="10"/>
                                        <p:tgtEl>
                                          <p:spTgt spid="93"/>
                                        </p:tgtEl>
                                      </p:cBhvr>
                                    </p:animEffect>
                                  </p:childTnLst>
                                </p:cTn>
                              </p:par>
                            </p:childTnLst>
                          </p:cTn>
                        </p:par>
                        <p:par>
                          <p:cTn id="220" fill="hold">
                            <p:stCondLst>
                              <p:cond delay="540"/>
                            </p:stCondLst>
                            <p:childTnLst>
                              <p:par>
                                <p:cTn id="221" presetID="22" presetClass="entr" presetSubtype="8" fill="hold" grpId="55" nodeType="afterEffect">
                                  <p:stCondLst>
                                    <p:cond delay="0"/>
                                  </p:stCondLst>
                                  <p:iterate>
                                    <p:tmAbs val="0"/>
                                  </p:iterate>
                                  <p:childTnLst>
                                    <p:set>
                                      <p:cBhvr>
                                        <p:cTn id="222" fill="hold"/>
                                        <p:tgtEl>
                                          <p:spTgt spid="110"/>
                                        </p:tgtEl>
                                        <p:attrNameLst>
                                          <p:attrName>style.visibility</p:attrName>
                                        </p:attrNameLst>
                                      </p:cBhvr>
                                      <p:to>
                                        <p:strVal val="visible"/>
                                      </p:to>
                                    </p:set>
                                    <p:animEffect transition="in" filter="wipe(left)">
                                      <p:cBhvr>
                                        <p:cTn id="223" dur="10"/>
                                        <p:tgtEl>
                                          <p:spTgt spid="110"/>
                                        </p:tgtEl>
                                      </p:cBhvr>
                                    </p:animEffect>
                                  </p:childTnLst>
                                </p:cTn>
                              </p:par>
                            </p:childTnLst>
                          </p:cTn>
                        </p:par>
                        <p:par>
                          <p:cTn id="224" fill="hold">
                            <p:stCondLst>
                              <p:cond delay="550"/>
                            </p:stCondLst>
                            <p:childTnLst>
                              <p:par>
                                <p:cTn id="225" presetID="22" presetClass="entr" presetSubtype="8" fill="hold" grpId="56" nodeType="afterEffect">
                                  <p:stCondLst>
                                    <p:cond delay="0"/>
                                  </p:stCondLst>
                                  <p:iterate>
                                    <p:tmAbs val="0"/>
                                  </p:iterate>
                                  <p:childTnLst>
                                    <p:set>
                                      <p:cBhvr>
                                        <p:cTn id="226" fill="hold"/>
                                        <p:tgtEl>
                                          <p:spTgt spid="75"/>
                                        </p:tgtEl>
                                        <p:attrNameLst>
                                          <p:attrName>style.visibility</p:attrName>
                                        </p:attrNameLst>
                                      </p:cBhvr>
                                      <p:to>
                                        <p:strVal val="visible"/>
                                      </p:to>
                                    </p:set>
                                    <p:animEffect transition="in" filter="wipe(left)">
                                      <p:cBhvr>
                                        <p:cTn id="227" dur="10"/>
                                        <p:tgtEl>
                                          <p:spTgt spid="75"/>
                                        </p:tgtEl>
                                      </p:cBhvr>
                                    </p:animEffect>
                                  </p:childTnLst>
                                </p:cTn>
                              </p:par>
                            </p:childTnLst>
                          </p:cTn>
                        </p:par>
                        <p:par>
                          <p:cTn id="228" fill="hold">
                            <p:stCondLst>
                              <p:cond delay="560"/>
                            </p:stCondLst>
                            <p:childTnLst>
                              <p:par>
                                <p:cTn id="229" presetID="22" presetClass="entr" presetSubtype="8" fill="hold" grpId="57" nodeType="afterEffect">
                                  <p:stCondLst>
                                    <p:cond delay="0"/>
                                  </p:stCondLst>
                                  <p:iterate>
                                    <p:tmAbs val="0"/>
                                  </p:iterate>
                                  <p:childTnLst>
                                    <p:set>
                                      <p:cBhvr>
                                        <p:cTn id="230" fill="hold"/>
                                        <p:tgtEl>
                                          <p:spTgt spid="88"/>
                                        </p:tgtEl>
                                        <p:attrNameLst>
                                          <p:attrName>style.visibility</p:attrName>
                                        </p:attrNameLst>
                                      </p:cBhvr>
                                      <p:to>
                                        <p:strVal val="visible"/>
                                      </p:to>
                                    </p:set>
                                    <p:animEffect transition="in" filter="wipe(left)">
                                      <p:cBhvr>
                                        <p:cTn id="231" dur="10"/>
                                        <p:tgtEl>
                                          <p:spTgt spid="88"/>
                                        </p:tgtEl>
                                      </p:cBhvr>
                                    </p:animEffect>
                                  </p:childTnLst>
                                </p:cTn>
                              </p:par>
                            </p:childTnLst>
                          </p:cTn>
                        </p:par>
                        <p:par>
                          <p:cTn id="232" fill="hold">
                            <p:stCondLst>
                              <p:cond delay="570"/>
                            </p:stCondLst>
                            <p:childTnLst>
                              <p:par>
                                <p:cTn id="233" presetID="22" presetClass="entr" presetSubtype="8" fill="hold" grpId="58" nodeType="afterEffect">
                                  <p:stCondLst>
                                    <p:cond delay="0"/>
                                  </p:stCondLst>
                                  <p:iterate>
                                    <p:tmAbs val="0"/>
                                  </p:iterate>
                                  <p:childTnLst>
                                    <p:set>
                                      <p:cBhvr>
                                        <p:cTn id="234" fill="hold"/>
                                        <p:tgtEl>
                                          <p:spTgt spid="107"/>
                                        </p:tgtEl>
                                        <p:attrNameLst>
                                          <p:attrName>style.visibility</p:attrName>
                                        </p:attrNameLst>
                                      </p:cBhvr>
                                      <p:to>
                                        <p:strVal val="visible"/>
                                      </p:to>
                                    </p:set>
                                    <p:animEffect transition="in" filter="wipe(left)">
                                      <p:cBhvr>
                                        <p:cTn id="235" dur="10"/>
                                        <p:tgtEl>
                                          <p:spTgt spid="107"/>
                                        </p:tgtEl>
                                      </p:cBhvr>
                                    </p:animEffect>
                                  </p:childTnLst>
                                </p:cTn>
                              </p:par>
                            </p:childTnLst>
                          </p:cTn>
                        </p:par>
                        <p:par>
                          <p:cTn id="236" fill="hold">
                            <p:stCondLst>
                              <p:cond delay="580"/>
                            </p:stCondLst>
                            <p:childTnLst>
                              <p:par>
                                <p:cTn id="237" presetID="22" presetClass="entr" presetSubtype="8" fill="hold" grpId="59" nodeType="afterEffect">
                                  <p:stCondLst>
                                    <p:cond delay="0"/>
                                  </p:stCondLst>
                                  <p:iterate>
                                    <p:tmAbs val="0"/>
                                  </p:iterate>
                                  <p:childTnLst>
                                    <p:set>
                                      <p:cBhvr>
                                        <p:cTn id="238" fill="hold"/>
                                        <p:tgtEl>
                                          <p:spTgt spid="164"/>
                                        </p:tgtEl>
                                        <p:attrNameLst>
                                          <p:attrName>style.visibility</p:attrName>
                                        </p:attrNameLst>
                                      </p:cBhvr>
                                      <p:to>
                                        <p:strVal val="visible"/>
                                      </p:to>
                                    </p:set>
                                    <p:animEffect transition="in" filter="wipe(left)">
                                      <p:cBhvr>
                                        <p:cTn id="239" dur="10"/>
                                        <p:tgtEl>
                                          <p:spTgt spid="164"/>
                                        </p:tgtEl>
                                      </p:cBhvr>
                                    </p:animEffect>
                                  </p:childTnLst>
                                </p:cTn>
                              </p:par>
                            </p:childTnLst>
                          </p:cTn>
                        </p:par>
                        <p:par>
                          <p:cTn id="240" fill="hold">
                            <p:stCondLst>
                              <p:cond delay="590"/>
                            </p:stCondLst>
                            <p:childTnLst>
                              <p:par>
                                <p:cTn id="241" presetID="22" presetClass="entr" presetSubtype="8" fill="hold" grpId="60" nodeType="afterEffect">
                                  <p:stCondLst>
                                    <p:cond delay="0"/>
                                  </p:stCondLst>
                                  <p:iterate>
                                    <p:tmAbs val="0"/>
                                  </p:iterate>
                                  <p:childTnLst>
                                    <p:set>
                                      <p:cBhvr>
                                        <p:cTn id="242" fill="hold"/>
                                        <p:tgtEl>
                                          <p:spTgt spid="80"/>
                                        </p:tgtEl>
                                        <p:attrNameLst>
                                          <p:attrName>style.visibility</p:attrName>
                                        </p:attrNameLst>
                                      </p:cBhvr>
                                      <p:to>
                                        <p:strVal val="visible"/>
                                      </p:to>
                                    </p:set>
                                    <p:animEffect transition="in" filter="wipe(left)">
                                      <p:cBhvr>
                                        <p:cTn id="243" dur="10"/>
                                        <p:tgtEl>
                                          <p:spTgt spid="80"/>
                                        </p:tgtEl>
                                      </p:cBhvr>
                                    </p:animEffect>
                                  </p:childTnLst>
                                </p:cTn>
                              </p:par>
                            </p:childTnLst>
                          </p:cTn>
                        </p:par>
                        <p:par>
                          <p:cTn id="244" fill="hold">
                            <p:stCondLst>
                              <p:cond delay="600"/>
                            </p:stCondLst>
                            <p:childTnLst>
                              <p:par>
                                <p:cTn id="245" presetID="22" presetClass="entr" presetSubtype="8" fill="hold" grpId="61" nodeType="afterEffect">
                                  <p:stCondLst>
                                    <p:cond delay="0"/>
                                  </p:stCondLst>
                                  <p:iterate>
                                    <p:tmAbs val="0"/>
                                  </p:iterate>
                                  <p:childTnLst>
                                    <p:set>
                                      <p:cBhvr>
                                        <p:cTn id="246" fill="hold"/>
                                        <p:tgtEl>
                                          <p:spTgt spid="92"/>
                                        </p:tgtEl>
                                        <p:attrNameLst>
                                          <p:attrName>style.visibility</p:attrName>
                                        </p:attrNameLst>
                                      </p:cBhvr>
                                      <p:to>
                                        <p:strVal val="visible"/>
                                      </p:to>
                                    </p:set>
                                    <p:animEffect transition="in" filter="wipe(left)">
                                      <p:cBhvr>
                                        <p:cTn id="247" dur="10"/>
                                        <p:tgtEl>
                                          <p:spTgt spid="92"/>
                                        </p:tgtEl>
                                      </p:cBhvr>
                                    </p:animEffect>
                                  </p:childTnLst>
                                </p:cTn>
                              </p:par>
                            </p:childTnLst>
                          </p:cTn>
                        </p:par>
                        <p:par>
                          <p:cTn id="248" fill="hold">
                            <p:stCondLst>
                              <p:cond delay="610"/>
                            </p:stCondLst>
                            <p:childTnLst>
                              <p:par>
                                <p:cTn id="249" presetID="22" presetClass="entr" presetSubtype="8" fill="hold" grpId="62" nodeType="afterEffect">
                                  <p:stCondLst>
                                    <p:cond delay="0"/>
                                  </p:stCondLst>
                                  <p:iterate>
                                    <p:tmAbs val="0"/>
                                  </p:iterate>
                                  <p:childTnLst>
                                    <p:set>
                                      <p:cBhvr>
                                        <p:cTn id="250" fill="hold"/>
                                        <p:tgtEl>
                                          <p:spTgt spid="109"/>
                                        </p:tgtEl>
                                        <p:attrNameLst>
                                          <p:attrName>style.visibility</p:attrName>
                                        </p:attrNameLst>
                                      </p:cBhvr>
                                      <p:to>
                                        <p:strVal val="visible"/>
                                      </p:to>
                                    </p:set>
                                    <p:animEffect transition="in" filter="wipe(left)">
                                      <p:cBhvr>
                                        <p:cTn id="251" dur="10"/>
                                        <p:tgtEl>
                                          <p:spTgt spid="109"/>
                                        </p:tgtEl>
                                      </p:cBhvr>
                                    </p:animEffect>
                                  </p:childTnLst>
                                </p:cTn>
                              </p:par>
                            </p:childTnLst>
                          </p:cTn>
                        </p:par>
                        <p:par>
                          <p:cTn id="252" fill="hold">
                            <p:stCondLst>
                              <p:cond delay="620"/>
                            </p:stCondLst>
                            <p:childTnLst>
                              <p:par>
                                <p:cTn id="253" presetID="22" presetClass="entr" presetSubtype="8" fill="hold" grpId="63" nodeType="afterEffect">
                                  <p:stCondLst>
                                    <p:cond delay="0"/>
                                  </p:stCondLst>
                                  <p:iterate>
                                    <p:tmAbs val="0"/>
                                  </p:iterate>
                                  <p:childTnLst>
                                    <p:set>
                                      <p:cBhvr>
                                        <p:cTn id="254" fill="hold"/>
                                        <p:tgtEl>
                                          <p:spTgt spid="172"/>
                                        </p:tgtEl>
                                        <p:attrNameLst>
                                          <p:attrName>style.visibility</p:attrName>
                                        </p:attrNameLst>
                                      </p:cBhvr>
                                      <p:to>
                                        <p:strVal val="visible"/>
                                      </p:to>
                                    </p:set>
                                    <p:animEffect transition="in" filter="wipe(left)">
                                      <p:cBhvr>
                                        <p:cTn id="255" dur="10"/>
                                        <p:tgtEl>
                                          <p:spTgt spid="172"/>
                                        </p:tgtEl>
                                      </p:cBhvr>
                                    </p:animEffect>
                                  </p:childTnLst>
                                </p:cTn>
                              </p:par>
                            </p:childTnLst>
                          </p:cTn>
                        </p:par>
                        <p:par>
                          <p:cTn id="256" fill="hold">
                            <p:stCondLst>
                              <p:cond delay="630"/>
                            </p:stCondLst>
                            <p:childTnLst>
                              <p:par>
                                <p:cTn id="257" presetID="22" presetClass="entr" presetSubtype="8" fill="hold" grpId="64" nodeType="afterEffect">
                                  <p:stCondLst>
                                    <p:cond delay="0"/>
                                  </p:stCondLst>
                                  <p:iterate>
                                    <p:tmAbs val="0"/>
                                  </p:iterate>
                                  <p:childTnLst>
                                    <p:set>
                                      <p:cBhvr>
                                        <p:cTn id="258" fill="hold"/>
                                        <p:tgtEl>
                                          <p:spTgt spid="173"/>
                                        </p:tgtEl>
                                        <p:attrNameLst>
                                          <p:attrName>style.visibility</p:attrName>
                                        </p:attrNameLst>
                                      </p:cBhvr>
                                      <p:to>
                                        <p:strVal val="visible"/>
                                      </p:to>
                                    </p:set>
                                    <p:animEffect transition="in" filter="wipe(left)">
                                      <p:cBhvr>
                                        <p:cTn id="259" dur="10"/>
                                        <p:tgtEl>
                                          <p:spTgt spid="173"/>
                                        </p:tgtEl>
                                      </p:cBhvr>
                                    </p:animEffect>
                                  </p:childTnLst>
                                </p:cTn>
                              </p:par>
                            </p:childTnLst>
                          </p:cTn>
                        </p:par>
                        <p:par>
                          <p:cTn id="260" fill="hold">
                            <p:stCondLst>
                              <p:cond delay="640"/>
                            </p:stCondLst>
                            <p:childTnLst>
                              <p:par>
                                <p:cTn id="261" presetID="22" presetClass="entr" presetSubtype="8" fill="hold" grpId="65" nodeType="afterEffect">
                                  <p:stCondLst>
                                    <p:cond delay="0"/>
                                  </p:stCondLst>
                                  <p:iterate>
                                    <p:tmAbs val="0"/>
                                  </p:iterate>
                                  <p:childTnLst>
                                    <p:set>
                                      <p:cBhvr>
                                        <p:cTn id="262" fill="hold"/>
                                        <p:tgtEl>
                                          <p:spTgt spid="87"/>
                                        </p:tgtEl>
                                        <p:attrNameLst>
                                          <p:attrName>style.visibility</p:attrName>
                                        </p:attrNameLst>
                                      </p:cBhvr>
                                      <p:to>
                                        <p:strVal val="visible"/>
                                      </p:to>
                                    </p:set>
                                    <p:animEffect transition="in" filter="wipe(left)">
                                      <p:cBhvr>
                                        <p:cTn id="263" dur="10"/>
                                        <p:tgtEl>
                                          <p:spTgt spid="87"/>
                                        </p:tgtEl>
                                      </p:cBhvr>
                                    </p:animEffect>
                                  </p:childTnLst>
                                </p:cTn>
                              </p:par>
                            </p:childTnLst>
                          </p:cTn>
                        </p:par>
                        <p:par>
                          <p:cTn id="264" fill="hold">
                            <p:stCondLst>
                              <p:cond delay="650"/>
                            </p:stCondLst>
                            <p:childTnLst>
                              <p:par>
                                <p:cTn id="265" presetID="22" presetClass="entr" presetSubtype="8" fill="hold" grpId="66" nodeType="afterEffect">
                                  <p:stCondLst>
                                    <p:cond delay="0"/>
                                  </p:stCondLst>
                                  <p:iterate>
                                    <p:tmAbs val="0"/>
                                  </p:iterate>
                                  <p:childTnLst>
                                    <p:set>
                                      <p:cBhvr>
                                        <p:cTn id="266" fill="hold"/>
                                        <p:tgtEl>
                                          <p:spTgt spid="89"/>
                                        </p:tgtEl>
                                        <p:attrNameLst>
                                          <p:attrName>style.visibility</p:attrName>
                                        </p:attrNameLst>
                                      </p:cBhvr>
                                      <p:to>
                                        <p:strVal val="visible"/>
                                      </p:to>
                                    </p:set>
                                    <p:animEffect transition="in" filter="wipe(left)">
                                      <p:cBhvr>
                                        <p:cTn id="267" dur="10"/>
                                        <p:tgtEl>
                                          <p:spTgt spid="89"/>
                                        </p:tgtEl>
                                      </p:cBhvr>
                                    </p:animEffect>
                                  </p:childTnLst>
                                </p:cTn>
                              </p:par>
                            </p:childTnLst>
                          </p:cTn>
                        </p:par>
                        <p:par>
                          <p:cTn id="268" fill="hold">
                            <p:stCondLst>
                              <p:cond delay="660"/>
                            </p:stCondLst>
                            <p:childTnLst>
                              <p:par>
                                <p:cTn id="269" presetID="22" presetClass="entr" presetSubtype="8" fill="hold" grpId="67" nodeType="afterEffect">
                                  <p:stCondLst>
                                    <p:cond delay="0"/>
                                  </p:stCondLst>
                                  <p:iterate>
                                    <p:tmAbs val="0"/>
                                  </p:iterate>
                                  <p:childTnLst>
                                    <p:set>
                                      <p:cBhvr>
                                        <p:cTn id="270" fill="hold"/>
                                        <p:tgtEl>
                                          <p:spTgt spid="86"/>
                                        </p:tgtEl>
                                        <p:attrNameLst>
                                          <p:attrName>style.visibility</p:attrName>
                                        </p:attrNameLst>
                                      </p:cBhvr>
                                      <p:to>
                                        <p:strVal val="visible"/>
                                      </p:to>
                                    </p:set>
                                    <p:animEffect transition="in" filter="wipe(left)">
                                      <p:cBhvr>
                                        <p:cTn id="271" dur="10"/>
                                        <p:tgtEl>
                                          <p:spTgt spid="86"/>
                                        </p:tgtEl>
                                      </p:cBhvr>
                                    </p:animEffect>
                                  </p:childTnLst>
                                </p:cTn>
                              </p:par>
                            </p:childTnLst>
                          </p:cTn>
                        </p:par>
                        <p:par>
                          <p:cTn id="272" fill="hold">
                            <p:stCondLst>
                              <p:cond delay="670"/>
                            </p:stCondLst>
                            <p:childTnLst>
                              <p:par>
                                <p:cTn id="273" presetID="22" presetClass="entr" presetSubtype="8" fill="hold" grpId="68" nodeType="afterEffect">
                                  <p:stCondLst>
                                    <p:cond delay="0"/>
                                  </p:stCondLst>
                                  <p:iterate>
                                    <p:tmAbs val="0"/>
                                  </p:iterate>
                                  <p:childTnLst>
                                    <p:set>
                                      <p:cBhvr>
                                        <p:cTn id="274" fill="hold"/>
                                        <p:tgtEl>
                                          <p:spTgt spid="136"/>
                                        </p:tgtEl>
                                        <p:attrNameLst>
                                          <p:attrName>style.visibility</p:attrName>
                                        </p:attrNameLst>
                                      </p:cBhvr>
                                      <p:to>
                                        <p:strVal val="visible"/>
                                      </p:to>
                                    </p:set>
                                    <p:animEffect transition="in" filter="wipe(left)">
                                      <p:cBhvr>
                                        <p:cTn id="275" dur="10"/>
                                        <p:tgtEl>
                                          <p:spTgt spid="136"/>
                                        </p:tgtEl>
                                      </p:cBhvr>
                                    </p:animEffect>
                                  </p:childTnLst>
                                </p:cTn>
                              </p:par>
                            </p:childTnLst>
                          </p:cTn>
                        </p:par>
                        <p:par>
                          <p:cTn id="276" fill="hold">
                            <p:stCondLst>
                              <p:cond delay="680"/>
                            </p:stCondLst>
                            <p:childTnLst>
                              <p:par>
                                <p:cTn id="277" presetID="22" presetClass="entr" presetSubtype="8" fill="hold" grpId="69" nodeType="afterEffect">
                                  <p:stCondLst>
                                    <p:cond delay="0"/>
                                  </p:stCondLst>
                                  <p:iterate>
                                    <p:tmAbs val="0"/>
                                  </p:iterate>
                                  <p:childTnLst>
                                    <p:set>
                                      <p:cBhvr>
                                        <p:cTn id="278" fill="hold"/>
                                        <p:tgtEl>
                                          <p:spTgt spid="135"/>
                                        </p:tgtEl>
                                        <p:attrNameLst>
                                          <p:attrName>style.visibility</p:attrName>
                                        </p:attrNameLst>
                                      </p:cBhvr>
                                      <p:to>
                                        <p:strVal val="visible"/>
                                      </p:to>
                                    </p:set>
                                    <p:animEffect transition="in" filter="wipe(left)">
                                      <p:cBhvr>
                                        <p:cTn id="279" dur="10"/>
                                        <p:tgtEl>
                                          <p:spTgt spid="135"/>
                                        </p:tgtEl>
                                      </p:cBhvr>
                                    </p:animEffect>
                                  </p:childTnLst>
                                </p:cTn>
                              </p:par>
                            </p:childTnLst>
                          </p:cTn>
                        </p:par>
                        <p:par>
                          <p:cTn id="280" fill="hold">
                            <p:stCondLst>
                              <p:cond delay="690"/>
                            </p:stCondLst>
                            <p:childTnLst>
                              <p:par>
                                <p:cTn id="281" presetID="22" presetClass="entr" presetSubtype="8" fill="hold" grpId="70" nodeType="afterEffect">
                                  <p:stCondLst>
                                    <p:cond delay="0"/>
                                  </p:stCondLst>
                                  <p:iterate>
                                    <p:tmAbs val="0"/>
                                  </p:iterate>
                                  <p:childTnLst>
                                    <p:set>
                                      <p:cBhvr>
                                        <p:cTn id="282" fill="hold"/>
                                        <p:tgtEl>
                                          <p:spTgt spid="134"/>
                                        </p:tgtEl>
                                        <p:attrNameLst>
                                          <p:attrName>style.visibility</p:attrName>
                                        </p:attrNameLst>
                                      </p:cBhvr>
                                      <p:to>
                                        <p:strVal val="visible"/>
                                      </p:to>
                                    </p:set>
                                    <p:animEffect transition="in" filter="wipe(left)">
                                      <p:cBhvr>
                                        <p:cTn id="283" dur="10"/>
                                        <p:tgtEl>
                                          <p:spTgt spid="134"/>
                                        </p:tgtEl>
                                      </p:cBhvr>
                                    </p:animEffect>
                                  </p:childTnLst>
                                </p:cTn>
                              </p:par>
                            </p:childTnLst>
                          </p:cTn>
                        </p:par>
                        <p:par>
                          <p:cTn id="284" fill="hold">
                            <p:stCondLst>
                              <p:cond delay="700"/>
                            </p:stCondLst>
                            <p:childTnLst>
                              <p:par>
                                <p:cTn id="285" presetID="22" presetClass="entr" presetSubtype="8" fill="hold" grpId="71" nodeType="afterEffect">
                                  <p:stCondLst>
                                    <p:cond delay="0"/>
                                  </p:stCondLst>
                                  <p:iterate>
                                    <p:tmAbs val="0"/>
                                  </p:iterate>
                                  <p:childTnLst>
                                    <p:set>
                                      <p:cBhvr>
                                        <p:cTn id="286" fill="hold"/>
                                        <p:tgtEl>
                                          <p:spTgt spid="103"/>
                                        </p:tgtEl>
                                        <p:attrNameLst>
                                          <p:attrName>style.visibility</p:attrName>
                                        </p:attrNameLst>
                                      </p:cBhvr>
                                      <p:to>
                                        <p:strVal val="visible"/>
                                      </p:to>
                                    </p:set>
                                    <p:animEffect transition="in" filter="wipe(left)">
                                      <p:cBhvr>
                                        <p:cTn id="287" dur="10"/>
                                        <p:tgtEl>
                                          <p:spTgt spid="103"/>
                                        </p:tgtEl>
                                      </p:cBhvr>
                                    </p:animEffect>
                                  </p:childTnLst>
                                </p:cTn>
                              </p:par>
                            </p:childTnLst>
                          </p:cTn>
                        </p:par>
                        <p:par>
                          <p:cTn id="288" fill="hold">
                            <p:stCondLst>
                              <p:cond delay="710"/>
                            </p:stCondLst>
                            <p:childTnLst>
                              <p:par>
                                <p:cTn id="289" presetID="22" presetClass="entr" presetSubtype="8" fill="hold" grpId="72" nodeType="afterEffect">
                                  <p:stCondLst>
                                    <p:cond delay="0"/>
                                  </p:stCondLst>
                                  <p:iterate>
                                    <p:tmAbs val="0"/>
                                  </p:iterate>
                                  <p:childTnLst>
                                    <p:set>
                                      <p:cBhvr>
                                        <p:cTn id="290" fill="hold"/>
                                        <p:tgtEl>
                                          <p:spTgt spid="104"/>
                                        </p:tgtEl>
                                        <p:attrNameLst>
                                          <p:attrName>style.visibility</p:attrName>
                                        </p:attrNameLst>
                                      </p:cBhvr>
                                      <p:to>
                                        <p:strVal val="visible"/>
                                      </p:to>
                                    </p:set>
                                    <p:animEffect transition="in" filter="wipe(left)">
                                      <p:cBhvr>
                                        <p:cTn id="291" dur="10"/>
                                        <p:tgtEl>
                                          <p:spTgt spid="104"/>
                                        </p:tgtEl>
                                      </p:cBhvr>
                                    </p:animEffect>
                                  </p:childTnLst>
                                </p:cTn>
                              </p:par>
                            </p:childTnLst>
                          </p:cTn>
                        </p:par>
                        <p:par>
                          <p:cTn id="292" fill="hold">
                            <p:stCondLst>
                              <p:cond delay="720"/>
                            </p:stCondLst>
                            <p:childTnLst>
                              <p:par>
                                <p:cTn id="293" presetID="22" presetClass="entr" presetSubtype="8" fill="hold" grpId="73" nodeType="afterEffect">
                                  <p:stCondLst>
                                    <p:cond delay="0"/>
                                  </p:stCondLst>
                                  <p:iterate>
                                    <p:tmAbs val="0"/>
                                  </p:iterate>
                                  <p:childTnLst>
                                    <p:set>
                                      <p:cBhvr>
                                        <p:cTn id="294" fill="hold"/>
                                        <p:tgtEl>
                                          <p:spTgt spid="105"/>
                                        </p:tgtEl>
                                        <p:attrNameLst>
                                          <p:attrName>style.visibility</p:attrName>
                                        </p:attrNameLst>
                                      </p:cBhvr>
                                      <p:to>
                                        <p:strVal val="visible"/>
                                      </p:to>
                                    </p:set>
                                    <p:animEffect transition="in" filter="wipe(left)">
                                      <p:cBhvr>
                                        <p:cTn id="295" dur="10"/>
                                        <p:tgtEl>
                                          <p:spTgt spid="105"/>
                                        </p:tgtEl>
                                      </p:cBhvr>
                                    </p:animEffect>
                                  </p:childTnLst>
                                </p:cTn>
                              </p:par>
                            </p:childTnLst>
                          </p:cTn>
                        </p:par>
                        <p:par>
                          <p:cTn id="296" fill="hold">
                            <p:stCondLst>
                              <p:cond delay="730"/>
                            </p:stCondLst>
                            <p:childTnLst>
                              <p:par>
                                <p:cTn id="297" presetID="22" presetClass="entr" presetSubtype="8" fill="hold" grpId="74" nodeType="afterEffect">
                                  <p:stCondLst>
                                    <p:cond delay="1000"/>
                                  </p:stCondLst>
                                  <p:iterate>
                                    <p:tmAbs val="0"/>
                                  </p:iterate>
                                  <p:childTnLst>
                                    <p:set>
                                      <p:cBhvr>
                                        <p:cTn id="298" fill="hold"/>
                                        <p:tgtEl>
                                          <p:spTgt spid="188"/>
                                        </p:tgtEl>
                                        <p:attrNameLst>
                                          <p:attrName>style.visibility</p:attrName>
                                        </p:attrNameLst>
                                      </p:cBhvr>
                                      <p:to>
                                        <p:strVal val="visible"/>
                                      </p:to>
                                    </p:set>
                                    <p:animEffect transition="in" filter="wipe(left)">
                                      <p:cBhvr>
                                        <p:cTn id="299" dur="100"/>
                                        <p:tgtEl>
                                          <p:spTgt spid="188"/>
                                        </p:tgtEl>
                                      </p:cBhvr>
                                    </p:animEffect>
                                  </p:childTnLst>
                                </p:cTn>
                              </p:par>
                            </p:childTnLst>
                          </p:cTn>
                        </p:par>
                        <p:par>
                          <p:cTn id="300" fill="hold">
                            <p:stCondLst>
                              <p:cond delay="1830"/>
                            </p:stCondLst>
                            <p:childTnLst>
                              <p:par>
                                <p:cTn id="301" presetID="9" presetClass="entr" fill="hold" grpId="75" nodeType="afterEffect">
                                  <p:stCondLst>
                                    <p:cond delay="0"/>
                                  </p:stCondLst>
                                  <p:iterate>
                                    <p:tmAbs val="0"/>
                                  </p:iterate>
                                  <p:childTnLst>
                                    <p:set>
                                      <p:cBhvr>
                                        <p:cTn id="302" fill="hold"/>
                                        <p:tgtEl>
                                          <p:spTgt spid="191"/>
                                        </p:tgtEl>
                                        <p:attrNameLst>
                                          <p:attrName>style.visibility</p:attrName>
                                        </p:attrNameLst>
                                      </p:cBhvr>
                                      <p:to>
                                        <p:strVal val="visible"/>
                                      </p:to>
                                    </p:set>
                                    <p:animEffect transition="in" filter="dissolve">
                                      <p:cBhvr>
                                        <p:cTn id="303" dur="2000"/>
                                        <p:tgtEl>
                                          <p:spTgt spid="191"/>
                                        </p:tgtEl>
                                      </p:cBhvr>
                                    </p:animEffect>
                                  </p:childTnLst>
                                </p:cTn>
                              </p:par>
                            </p:childTnLst>
                          </p:cTn>
                        </p:par>
                        <p:par>
                          <p:cTn id="304" fill="hold">
                            <p:stCondLst>
                              <p:cond delay="3830"/>
                            </p:stCondLst>
                            <p:childTnLst>
                              <p:par>
                                <p:cTn id="305" presetID="9" presetClass="entr" fill="hold" grpId="76" nodeType="afterEffect">
                                  <p:stCondLst>
                                    <p:cond delay="0"/>
                                  </p:stCondLst>
                                  <p:iterate>
                                    <p:tmAbs val="0"/>
                                  </p:iterate>
                                  <p:childTnLst>
                                    <p:set>
                                      <p:cBhvr>
                                        <p:cTn id="306" fill="hold"/>
                                        <p:tgtEl>
                                          <p:spTgt spid="189"/>
                                        </p:tgtEl>
                                        <p:attrNameLst>
                                          <p:attrName>style.visibility</p:attrName>
                                        </p:attrNameLst>
                                      </p:cBhvr>
                                      <p:to>
                                        <p:strVal val="visible"/>
                                      </p:to>
                                    </p:set>
                                    <p:animEffect transition="in" filter="dissolve">
                                      <p:cBhvr>
                                        <p:cTn id="307" dur="2000"/>
                                        <p:tgtEl>
                                          <p:spTgt spid="189"/>
                                        </p:tgtEl>
                                      </p:cBhvr>
                                    </p:animEffect>
                                  </p:childTnLst>
                                </p:cTn>
                              </p:par>
                            </p:childTnLst>
                          </p:cTn>
                        </p:par>
                        <p:par>
                          <p:cTn id="308" fill="hold">
                            <p:stCondLst>
                              <p:cond delay="5830"/>
                            </p:stCondLst>
                            <p:childTnLst>
                              <p:par>
                                <p:cTn id="309" presetID="9" presetClass="entr" fill="hold" grpId="77" nodeType="afterEffect">
                                  <p:stCondLst>
                                    <p:cond delay="0"/>
                                  </p:stCondLst>
                                  <p:iterate>
                                    <p:tmAbs val="0"/>
                                  </p:iterate>
                                  <p:childTnLst>
                                    <p:set>
                                      <p:cBhvr>
                                        <p:cTn id="310" fill="hold"/>
                                        <p:tgtEl>
                                          <p:spTgt spid="187"/>
                                        </p:tgtEl>
                                        <p:attrNameLst>
                                          <p:attrName>style.visibility</p:attrName>
                                        </p:attrNameLst>
                                      </p:cBhvr>
                                      <p:to>
                                        <p:strVal val="visible"/>
                                      </p:to>
                                    </p:set>
                                    <p:animEffect transition="in" filter="dissolve">
                                      <p:cBhvr>
                                        <p:cTn id="311" dur="2000"/>
                                        <p:tgtEl>
                                          <p:spTgt spid="187"/>
                                        </p:tgtEl>
                                      </p:cBhvr>
                                    </p:animEffect>
                                  </p:childTnLst>
                                </p:cTn>
                              </p:par>
                            </p:childTnLst>
                          </p:cTn>
                        </p:par>
                        <p:par>
                          <p:cTn id="312" fill="hold">
                            <p:stCondLst>
                              <p:cond delay="7830"/>
                            </p:stCondLst>
                            <p:childTnLst>
                              <p:par>
                                <p:cTn id="313" presetID="1" presetClass="entr" presetSubtype="0" fill="hold" grpId="78" nodeType="afterEffect">
                                  <p:stCondLst>
                                    <p:cond delay="0"/>
                                  </p:stCondLst>
                                  <p:iterate type="lt">
                                    <p:tmAbs val="100"/>
                                  </p:iterate>
                                  <p:childTnLst>
                                    <p:set>
                                      <p:cBhvr>
                                        <p:cTn id="314" fill="hold"/>
                                        <p:tgtEl>
                                          <p:spTgt spid="193"/>
                                        </p:tgtEl>
                                        <p:attrNameLst>
                                          <p:attrName>style.visibility</p:attrName>
                                        </p:attrNameLst>
                                      </p:cBhvr>
                                      <p:to>
                                        <p:strVal val="visible"/>
                                      </p:to>
                                    </p:set>
                                  </p:childTnLst>
                                </p:cTn>
                              </p:par>
                            </p:childTnLst>
                          </p:cTn>
                        </p:par>
                        <p:par>
                          <p:cTn id="315" fill="hold">
                            <p:stCondLst>
                              <p:cond delay="7830"/>
                            </p:stCondLst>
                            <p:childTnLst>
                              <p:par>
                                <p:cTn id="316" presetID="10" presetClass="exit" fill="hold" grpId="79" nodeType="afterEffect">
                                  <p:stCondLst>
                                    <p:cond delay="3000"/>
                                  </p:stCondLst>
                                  <p:iterate>
                                    <p:tmAbs val="0"/>
                                  </p:iterate>
                                  <p:childTnLst>
                                    <p:animEffect transition="out" filter="fade">
                                      <p:cBhvr>
                                        <p:cTn id="317" dur="1000" fill="hold"/>
                                        <p:tgtEl>
                                          <p:spTgt spid="193"/>
                                        </p:tgtEl>
                                      </p:cBhvr>
                                    </p:animEffect>
                                    <p:set>
                                      <p:cBhvr>
                                        <p:cTn id="318" fill="hold">
                                          <p:stCondLst>
                                            <p:cond delay="999"/>
                                          </p:stCondLst>
                                        </p:cTn>
                                        <p:tgtEl>
                                          <p:spTgt spid="193"/>
                                        </p:tgtEl>
                                        <p:attrNameLst>
                                          <p:attrName>style.visibility</p:attrName>
                                        </p:attrNameLst>
                                      </p:cBhvr>
                                      <p:to>
                                        <p:strVal val="hidden"/>
                                      </p:to>
                                    </p:set>
                                  </p:childTnLst>
                                </p:cTn>
                              </p:par>
                            </p:childTnLst>
                          </p:cTn>
                        </p:par>
                        <p:par>
                          <p:cTn id="319" fill="hold">
                            <p:stCondLst>
                              <p:cond delay="11830"/>
                            </p:stCondLst>
                            <p:childTnLst>
                              <p:par>
                                <p:cTn id="320" presetID="22" presetClass="entr" presetSubtype="8" fill="hold" grpId="80" nodeType="afterEffect">
                                  <p:stCondLst>
                                    <p:cond delay="0"/>
                                  </p:stCondLst>
                                  <p:iterate>
                                    <p:tmAbs val="0"/>
                                  </p:iterate>
                                  <p:childTnLst>
                                    <p:set>
                                      <p:cBhvr>
                                        <p:cTn id="321" fill="hold"/>
                                        <p:tgtEl>
                                          <p:spTgt spid="74"/>
                                        </p:tgtEl>
                                        <p:attrNameLst>
                                          <p:attrName>style.visibility</p:attrName>
                                        </p:attrNameLst>
                                      </p:cBhvr>
                                      <p:to>
                                        <p:strVal val="visible"/>
                                      </p:to>
                                    </p:set>
                                    <p:animEffect transition="in" filter="wipe(left)">
                                      <p:cBhvr>
                                        <p:cTn id="322" dur="10"/>
                                        <p:tgtEl>
                                          <p:spTgt spid="74"/>
                                        </p:tgtEl>
                                      </p:cBhvr>
                                    </p:animEffect>
                                  </p:childTnLst>
                                </p:cTn>
                              </p:par>
                            </p:childTnLst>
                          </p:cTn>
                        </p:par>
                        <p:par>
                          <p:cTn id="323" fill="hold">
                            <p:stCondLst>
                              <p:cond delay="11840"/>
                            </p:stCondLst>
                            <p:childTnLst>
                              <p:par>
                                <p:cTn id="324" presetID="22" presetClass="entr" presetSubtype="8" fill="hold" grpId="81" nodeType="afterEffect">
                                  <p:stCondLst>
                                    <p:cond delay="0"/>
                                  </p:stCondLst>
                                  <p:iterate>
                                    <p:tmAbs val="0"/>
                                  </p:iterate>
                                  <p:childTnLst>
                                    <p:set>
                                      <p:cBhvr>
                                        <p:cTn id="325" fill="hold"/>
                                        <p:tgtEl>
                                          <p:spTgt spid="98"/>
                                        </p:tgtEl>
                                        <p:attrNameLst>
                                          <p:attrName>style.visibility</p:attrName>
                                        </p:attrNameLst>
                                      </p:cBhvr>
                                      <p:to>
                                        <p:strVal val="visible"/>
                                      </p:to>
                                    </p:set>
                                    <p:animEffect transition="in" filter="wipe(left)">
                                      <p:cBhvr>
                                        <p:cTn id="326" dur="10"/>
                                        <p:tgtEl>
                                          <p:spTgt spid="98"/>
                                        </p:tgtEl>
                                      </p:cBhvr>
                                    </p:animEffect>
                                  </p:childTnLst>
                                </p:cTn>
                              </p:par>
                            </p:childTnLst>
                          </p:cTn>
                        </p:par>
                        <p:par>
                          <p:cTn id="327" fill="hold">
                            <p:stCondLst>
                              <p:cond delay="11850"/>
                            </p:stCondLst>
                            <p:childTnLst>
                              <p:par>
                                <p:cTn id="328" presetID="22" presetClass="entr" presetSubtype="8" fill="hold" grpId="82" nodeType="afterEffect">
                                  <p:stCondLst>
                                    <p:cond delay="0"/>
                                  </p:stCondLst>
                                  <p:iterate>
                                    <p:tmAbs val="0"/>
                                  </p:iterate>
                                  <p:childTnLst>
                                    <p:set>
                                      <p:cBhvr>
                                        <p:cTn id="329" fill="hold"/>
                                        <p:tgtEl>
                                          <p:spTgt spid="96"/>
                                        </p:tgtEl>
                                        <p:attrNameLst>
                                          <p:attrName>style.visibility</p:attrName>
                                        </p:attrNameLst>
                                      </p:cBhvr>
                                      <p:to>
                                        <p:strVal val="visible"/>
                                      </p:to>
                                    </p:set>
                                    <p:animEffect transition="in" filter="wipe(left)">
                                      <p:cBhvr>
                                        <p:cTn id="330" dur="10"/>
                                        <p:tgtEl>
                                          <p:spTgt spid="96"/>
                                        </p:tgtEl>
                                      </p:cBhvr>
                                    </p:animEffect>
                                  </p:childTnLst>
                                </p:cTn>
                              </p:par>
                            </p:childTnLst>
                          </p:cTn>
                        </p:par>
                        <p:par>
                          <p:cTn id="331" fill="hold">
                            <p:stCondLst>
                              <p:cond delay="11860"/>
                            </p:stCondLst>
                            <p:childTnLst>
                              <p:par>
                                <p:cTn id="332" presetID="22" presetClass="entr" presetSubtype="8" fill="hold" grpId="83" nodeType="afterEffect">
                                  <p:stCondLst>
                                    <p:cond delay="0"/>
                                  </p:stCondLst>
                                  <p:iterate>
                                    <p:tmAbs val="0"/>
                                  </p:iterate>
                                  <p:childTnLst>
                                    <p:set>
                                      <p:cBhvr>
                                        <p:cTn id="333" fill="hold"/>
                                        <p:tgtEl>
                                          <p:spTgt spid="97"/>
                                        </p:tgtEl>
                                        <p:attrNameLst>
                                          <p:attrName>style.visibility</p:attrName>
                                        </p:attrNameLst>
                                      </p:cBhvr>
                                      <p:to>
                                        <p:strVal val="visible"/>
                                      </p:to>
                                    </p:set>
                                    <p:animEffect transition="in" filter="wipe(left)">
                                      <p:cBhvr>
                                        <p:cTn id="334" dur="10"/>
                                        <p:tgtEl>
                                          <p:spTgt spid="97"/>
                                        </p:tgtEl>
                                      </p:cBhvr>
                                    </p:animEffect>
                                  </p:childTnLst>
                                </p:cTn>
                              </p:par>
                            </p:childTnLst>
                          </p:cTn>
                        </p:par>
                        <p:par>
                          <p:cTn id="335" fill="hold">
                            <p:stCondLst>
                              <p:cond delay="11870"/>
                            </p:stCondLst>
                            <p:childTnLst>
                              <p:par>
                                <p:cTn id="336" presetID="22" presetClass="entr" presetSubtype="8" fill="hold" grpId="84" nodeType="afterEffect">
                                  <p:stCondLst>
                                    <p:cond delay="0"/>
                                  </p:stCondLst>
                                  <p:iterate>
                                    <p:tmAbs val="0"/>
                                  </p:iterate>
                                  <p:childTnLst>
                                    <p:set>
                                      <p:cBhvr>
                                        <p:cTn id="337" fill="hold"/>
                                        <p:tgtEl>
                                          <p:spTgt spid="83"/>
                                        </p:tgtEl>
                                        <p:attrNameLst>
                                          <p:attrName>style.visibility</p:attrName>
                                        </p:attrNameLst>
                                      </p:cBhvr>
                                      <p:to>
                                        <p:strVal val="visible"/>
                                      </p:to>
                                    </p:set>
                                    <p:animEffect transition="in" filter="wipe(left)">
                                      <p:cBhvr>
                                        <p:cTn id="338" dur="10"/>
                                        <p:tgtEl>
                                          <p:spTgt spid="83"/>
                                        </p:tgtEl>
                                      </p:cBhvr>
                                    </p:animEffect>
                                  </p:childTnLst>
                                </p:cTn>
                              </p:par>
                            </p:childTnLst>
                          </p:cTn>
                        </p:par>
                        <p:par>
                          <p:cTn id="339" fill="hold">
                            <p:stCondLst>
                              <p:cond delay="11880"/>
                            </p:stCondLst>
                            <p:childTnLst>
                              <p:par>
                                <p:cTn id="340" presetID="22" presetClass="entr" presetSubtype="8" fill="hold" grpId="85" nodeType="afterEffect">
                                  <p:stCondLst>
                                    <p:cond delay="0"/>
                                  </p:stCondLst>
                                  <p:iterate>
                                    <p:tmAbs val="0"/>
                                  </p:iterate>
                                  <p:childTnLst>
                                    <p:set>
                                      <p:cBhvr>
                                        <p:cTn id="341" fill="hold"/>
                                        <p:tgtEl>
                                          <p:spTgt spid="82"/>
                                        </p:tgtEl>
                                        <p:attrNameLst>
                                          <p:attrName>style.visibility</p:attrName>
                                        </p:attrNameLst>
                                      </p:cBhvr>
                                      <p:to>
                                        <p:strVal val="visible"/>
                                      </p:to>
                                    </p:set>
                                    <p:animEffect transition="in" filter="wipe(left)">
                                      <p:cBhvr>
                                        <p:cTn id="342" dur="10"/>
                                        <p:tgtEl>
                                          <p:spTgt spid="82"/>
                                        </p:tgtEl>
                                      </p:cBhvr>
                                    </p:animEffect>
                                  </p:childTnLst>
                                </p:cTn>
                              </p:par>
                            </p:childTnLst>
                          </p:cTn>
                        </p:par>
                        <p:par>
                          <p:cTn id="343" fill="hold">
                            <p:stCondLst>
                              <p:cond delay="11890"/>
                            </p:stCondLst>
                            <p:childTnLst>
                              <p:par>
                                <p:cTn id="344" presetID="22" presetClass="entr" presetSubtype="8" fill="hold" grpId="86" nodeType="afterEffect">
                                  <p:stCondLst>
                                    <p:cond delay="0"/>
                                  </p:stCondLst>
                                  <p:iterate>
                                    <p:tmAbs val="0"/>
                                  </p:iterate>
                                  <p:childTnLst>
                                    <p:set>
                                      <p:cBhvr>
                                        <p:cTn id="345" fill="hold"/>
                                        <p:tgtEl>
                                          <p:spTgt spid="84"/>
                                        </p:tgtEl>
                                        <p:attrNameLst>
                                          <p:attrName>style.visibility</p:attrName>
                                        </p:attrNameLst>
                                      </p:cBhvr>
                                      <p:to>
                                        <p:strVal val="visible"/>
                                      </p:to>
                                    </p:set>
                                    <p:animEffect transition="in" filter="wipe(left)">
                                      <p:cBhvr>
                                        <p:cTn id="346" dur="10"/>
                                        <p:tgtEl>
                                          <p:spTgt spid="84"/>
                                        </p:tgtEl>
                                      </p:cBhvr>
                                    </p:animEffect>
                                  </p:childTnLst>
                                </p:cTn>
                              </p:par>
                            </p:childTnLst>
                          </p:cTn>
                        </p:par>
                        <p:par>
                          <p:cTn id="347" fill="hold">
                            <p:stCondLst>
                              <p:cond delay="11900"/>
                            </p:stCondLst>
                            <p:childTnLst>
                              <p:par>
                                <p:cTn id="348" presetID="22" presetClass="entr" presetSubtype="8" fill="hold" grpId="87" nodeType="afterEffect">
                                  <p:stCondLst>
                                    <p:cond delay="0"/>
                                  </p:stCondLst>
                                  <p:iterate>
                                    <p:tmAbs val="0"/>
                                  </p:iterate>
                                  <p:childTnLst>
                                    <p:set>
                                      <p:cBhvr>
                                        <p:cTn id="349" fill="hold"/>
                                        <p:tgtEl>
                                          <p:spTgt spid="85"/>
                                        </p:tgtEl>
                                        <p:attrNameLst>
                                          <p:attrName>style.visibility</p:attrName>
                                        </p:attrNameLst>
                                      </p:cBhvr>
                                      <p:to>
                                        <p:strVal val="visible"/>
                                      </p:to>
                                    </p:set>
                                    <p:animEffect transition="in" filter="wipe(left)">
                                      <p:cBhvr>
                                        <p:cTn id="350" dur="10"/>
                                        <p:tgtEl>
                                          <p:spTgt spid="85"/>
                                        </p:tgtEl>
                                      </p:cBhvr>
                                    </p:animEffect>
                                  </p:childTnLst>
                                </p:cTn>
                              </p:par>
                            </p:childTnLst>
                          </p:cTn>
                        </p:par>
                        <p:par>
                          <p:cTn id="351" fill="hold">
                            <p:stCondLst>
                              <p:cond delay="11910"/>
                            </p:stCondLst>
                            <p:childTnLst>
                              <p:par>
                                <p:cTn id="352" presetID="22" presetClass="entr" presetSubtype="8" fill="hold" grpId="88" nodeType="afterEffect">
                                  <p:stCondLst>
                                    <p:cond delay="0"/>
                                  </p:stCondLst>
                                  <p:iterate>
                                    <p:tmAbs val="0"/>
                                  </p:iterate>
                                  <p:childTnLst>
                                    <p:set>
                                      <p:cBhvr>
                                        <p:cTn id="353" fill="hold"/>
                                        <p:tgtEl>
                                          <p:spTgt spid="99"/>
                                        </p:tgtEl>
                                        <p:attrNameLst>
                                          <p:attrName>style.visibility</p:attrName>
                                        </p:attrNameLst>
                                      </p:cBhvr>
                                      <p:to>
                                        <p:strVal val="visible"/>
                                      </p:to>
                                    </p:set>
                                    <p:animEffect transition="in" filter="wipe(left)">
                                      <p:cBhvr>
                                        <p:cTn id="354" dur="10"/>
                                        <p:tgtEl>
                                          <p:spTgt spid="99"/>
                                        </p:tgtEl>
                                      </p:cBhvr>
                                    </p:animEffect>
                                  </p:childTnLst>
                                </p:cTn>
                              </p:par>
                            </p:childTnLst>
                          </p:cTn>
                        </p:par>
                        <p:par>
                          <p:cTn id="355" fill="hold">
                            <p:stCondLst>
                              <p:cond delay="11920"/>
                            </p:stCondLst>
                            <p:childTnLst>
                              <p:par>
                                <p:cTn id="356" presetID="22" presetClass="entr" presetSubtype="8" fill="hold" grpId="89" nodeType="afterEffect">
                                  <p:stCondLst>
                                    <p:cond delay="0"/>
                                  </p:stCondLst>
                                  <p:iterate>
                                    <p:tmAbs val="0"/>
                                  </p:iterate>
                                  <p:childTnLst>
                                    <p:set>
                                      <p:cBhvr>
                                        <p:cTn id="357" fill="hold"/>
                                        <p:tgtEl>
                                          <p:spTgt spid="66"/>
                                        </p:tgtEl>
                                        <p:attrNameLst>
                                          <p:attrName>style.visibility</p:attrName>
                                        </p:attrNameLst>
                                      </p:cBhvr>
                                      <p:to>
                                        <p:strVal val="visible"/>
                                      </p:to>
                                    </p:set>
                                    <p:animEffect transition="in" filter="wipe(left)">
                                      <p:cBhvr>
                                        <p:cTn id="358" dur="10"/>
                                        <p:tgtEl>
                                          <p:spTgt spid="66"/>
                                        </p:tgtEl>
                                      </p:cBhvr>
                                    </p:animEffect>
                                  </p:childTnLst>
                                </p:cTn>
                              </p:par>
                            </p:childTnLst>
                          </p:cTn>
                        </p:par>
                        <p:par>
                          <p:cTn id="359" fill="hold">
                            <p:stCondLst>
                              <p:cond delay="11930"/>
                            </p:stCondLst>
                            <p:childTnLst>
                              <p:par>
                                <p:cTn id="360" presetID="22" presetClass="entr" presetSubtype="8" fill="hold" grpId="90" nodeType="afterEffect">
                                  <p:stCondLst>
                                    <p:cond delay="0"/>
                                  </p:stCondLst>
                                  <p:iterate>
                                    <p:tmAbs val="0"/>
                                  </p:iterate>
                                  <p:childTnLst>
                                    <p:set>
                                      <p:cBhvr>
                                        <p:cTn id="361" fill="hold"/>
                                        <p:tgtEl>
                                          <p:spTgt spid="67"/>
                                        </p:tgtEl>
                                        <p:attrNameLst>
                                          <p:attrName>style.visibility</p:attrName>
                                        </p:attrNameLst>
                                      </p:cBhvr>
                                      <p:to>
                                        <p:strVal val="visible"/>
                                      </p:to>
                                    </p:set>
                                    <p:animEffect transition="in" filter="wipe(left)">
                                      <p:cBhvr>
                                        <p:cTn id="362" dur="10"/>
                                        <p:tgtEl>
                                          <p:spTgt spid="67"/>
                                        </p:tgtEl>
                                      </p:cBhvr>
                                    </p:animEffect>
                                  </p:childTnLst>
                                </p:cTn>
                              </p:par>
                            </p:childTnLst>
                          </p:cTn>
                        </p:par>
                        <p:par>
                          <p:cTn id="363" fill="hold">
                            <p:stCondLst>
                              <p:cond delay="11940"/>
                            </p:stCondLst>
                            <p:childTnLst>
                              <p:par>
                                <p:cTn id="364" presetID="22" presetClass="entr" presetSubtype="8" fill="hold" grpId="91" nodeType="afterEffect">
                                  <p:stCondLst>
                                    <p:cond delay="0"/>
                                  </p:stCondLst>
                                  <p:iterate>
                                    <p:tmAbs val="0"/>
                                  </p:iterate>
                                  <p:childTnLst>
                                    <p:set>
                                      <p:cBhvr>
                                        <p:cTn id="365" fill="hold"/>
                                        <p:tgtEl>
                                          <p:spTgt spid="68"/>
                                        </p:tgtEl>
                                        <p:attrNameLst>
                                          <p:attrName>style.visibility</p:attrName>
                                        </p:attrNameLst>
                                      </p:cBhvr>
                                      <p:to>
                                        <p:strVal val="visible"/>
                                      </p:to>
                                    </p:set>
                                    <p:animEffect transition="in" filter="wipe(left)">
                                      <p:cBhvr>
                                        <p:cTn id="366" dur="10"/>
                                        <p:tgtEl>
                                          <p:spTgt spid="68"/>
                                        </p:tgtEl>
                                      </p:cBhvr>
                                    </p:animEffect>
                                  </p:childTnLst>
                                </p:cTn>
                              </p:par>
                            </p:childTnLst>
                          </p:cTn>
                        </p:par>
                        <p:par>
                          <p:cTn id="367" fill="hold">
                            <p:stCondLst>
                              <p:cond delay="11950"/>
                            </p:stCondLst>
                            <p:childTnLst>
                              <p:par>
                                <p:cTn id="368" presetID="22" presetClass="entr" presetSubtype="8" fill="hold" grpId="92" nodeType="afterEffect">
                                  <p:stCondLst>
                                    <p:cond delay="0"/>
                                  </p:stCondLst>
                                  <p:iterate>
                                    <p:tmAbs val="0"/>
                                  </p:iterate>
                                  <p:childTnLst>
                                    <p:set>
                                      <p:cBhvr>
                                        <p:cTn id="369" fill="hold"/>
                                        <p:tgtEl>
                                          <p:spTgt spid="69"/>
                                        </p:tgtEl>
                                        <p:attrNameLst>
                                          <p:attrName>style.visibility</p:attrName>
                                        </p:attrNameLst>
                                      </p:cBhvr>
                                      <p:to>
                                        <p:strVal val="visible"/>
                                      </p:to>
                                    </p:set>
                                    <p:animEffect transition="in" filter="wipe(left)">
                                      <p:cBhvr>
                                        <p:cTn id="370" dur="10"/>
                                        <p:tgtEl>
                                          <p:spTgt spid="69"/>
                                        </p:tgtEl>
                                      </p:cBhvr>
                                    </p:animEffect>
                                  </p:childTnLst>
                                </p:cTn>
                              </p:par>
                            </p:childTnLst>
                          </p:cTn>
                        </p:par>
                        <p:par>
                          <p:cTn id="371" fill="hold">
                            <p:stCondLst>
                              <p:cond delay="11960"/>
                            </p:stCondLst>
                            <p:childTnLst>
                              <p:par>
                                <p:cTn id="372" presetID="22" presetClass="entr" presetSubtype="8" fill="hold" grpId="93" nodeType="afterEffect">
                                  <p:stCondLst>
                                    <p:cond delay="0"/>
                                  </p:stCondLst>
                                  <p:iterate>
                                    <p:tmAbs val="0"/>
                                  </p:iterate>
                                  <p:childTnLst>
                                    <p:set>
                                      <p:cBhvr>
                                        <p:cTn id="373" fill="hold"/>
                                        <p:tgtEl>
                                          <p:spTgt spid="106"/>
                                        </p:tgtEl>
                                        <p:attrNameLst>
                                          <p:attrName>style.visibility</p:attrName>
                                        </p:attrNameLst>
                                      </p:cBhvr>
                                      <p:to>
                                        <p:strVal val="visible"/>
                                      </p:to>
                                    </p:set>
                                    <p:animEffect transition="in" filter="wipe(left)">
                                      <p:cBhvr>
                                        <p:cTn id="374" dur="10"/>
                                        <p:tgtEl>
                                          <p:spTgt spid="106"/>
                                        </p:tgtEl>
                                      </p:cBhvr>
                                    </p:animEffect>
                                  </p:childTnLst>
                                </p:cTn>
                              </p:par>
                            </p:childTnLst>
                          </p:cTn>
                        </p:par>
                        <p:par>
                          <p:cTn id="375" fill="hold">
                            <p:stCondLst>
                              <p:cond delay="11970"/>
                            </p:stCondLst>
                            <p:childTnLst>
                              <p:par>
                                <p:cTn id="376" presetID="22" presetClass="entr" presetSubtype="8" fill="hold" grpId="94" nodeType="afterEffect">
                                  <p:stCondLst>
                                    <p:cond delay="0"/>
                                  </p:stCondLst>
                                  <p:iterate>
                                    <p:tmAbs val="0"/>
                                  </p:iterate>
                                  <p:childTnLst>
                                    <p:set>
                                      <p:cBhvr>
                                        <p:cTn id="377" fill="hold"/>
                                        <p:tgtEl>
                                          <p:spTgt spid="94"/>
                                        </p:tgtEl>
                                        <p:attrNameLst>
                                          <p:attrName>style.visibility</p:attrName>
                                        </p:attrNameLst>
                                      </p:cBhvr>
                                      <p:to>
                                        <p:strVal val="visible"/>
                                      </p:to>
                                    </p:set>
                                    <p:animEffect transition="in" filter="wipe(left)">
                                      <p:cBhvr>
                                        <p:cTn id="378" dur="10"/>
                                        <p:tgtEl>
                                          <p:spTgt spid="94"/>
                                        </p:tgtEl>
                                      </p:cBhvr>
                                    </p:animEffect>
                                  </p:childTnLst>
                                </p:cTn>
                              </p:par>
                            </p:childTnLst>
                          </p:cTn>
                        </p:par>
                        <p:par>
                          <p:cTn id="379" fill="hold">
                            <p:stCondLst>
                              <p:cond delay="11980"/>
                            </p:stCondLst>
                            <p:childTnLst>
                              <p:par>
                                <p:cTn id="380" presetID="22" presetClass="entr" presetSubtype="8" fill="hold" grpId="95" nodeType="afterEffect">
                                  <p:stCondLst>
                                    <p:cond delay="0"/>
                                  </p:stCondLst>
                                  <p:iterate>
                                    <p:tmAbs val="0"/>
                                  </p:iterate>
                                  <p:childTnLst>
                                    <p:set>
                                      <p:cBhvr>
                                        <p:cTn id="381" fill="hold"/>
                                        <p:tgtEl>
                                          <p:spTgt spid="147"/>
                                        </p:tgtEl>
                                        <p:attrNameLst>
                                          <p:attrName>style.visibility</p:attrName>
                                        </p:attrNameLst>
                                      </p:cBhvr>
                                      <p:to>
                                        <p:strVal val="visible"/>
                                      </p:to>
                                    </p:set>
                                    <p:animEffect transition="in" filter="wipe(left)">
                                      <p:cBhvr>
                                        <p:cTn id="382" dur="10"/>
                                        <p:tgtEl>
                                          <p:spTgt spid="147"/>
                                        </p:tgtEl>
                                      </p:cBhvr>
                                    </p:animEffect>
                                  </p:childTnLst>
                                </p:cTn>
                              </p:par>
                            </p:childTnLst>
                          </p:cTn>
                        </p:par>
                        <p:par>
                          <p:cTn id="383" fill="hold">
                            <p:stCondLst>
                              <p:cond delay="11990"/>
                            </p:stCondLst>
                            <p:childTnLst>
                              <p:par>
                                <p:cTn id="384" presetID="22" presetClass="entr" presetSubtype="8" fill="hold" grpId="96" nodeType="afterEffect">
                                  <p:stCondLst>
                                    <p:cond delay="0"/>
                                  </p:stCondLst>
                                  <p:iterate>
                                    <p:tmAbs val="0"/>
                                  </p:iterate>
                                  <p:childTnLst>
                                    <p:set>
                                      <p:cBhvr>
                                        <p:cTn id="385" fill="hold"/>
                                        <p:tgtEl>
                                          <p:spTgt spid="146"/>
                                        </p:tgtEl>
                                        <p:attrNameLst>
                                          <p:attrName>style.visibility</p:attrName>
                                        </p:attrNameLst>
                                      </p:cBhvr>
                                      <p:to>
                                        <p:strVal val="visible"/>
                                      </p:to>
                                    </p:set>
                                    <p:animEffect transition="in" filter="wipe(left)">
                                      <p:cBhvr>
                                        <p:cTn id="386" dur="10"/>
                                        <p:tgtEl>
                                          <p:spTgt spid="146"/>
                                        </p:tgtEl>
                                      </p:cBhvr>
                                    </p:animEffect>
                                  </p:childTnLst>
                                </p:cTn>
                              </p:par>
                            </p:childTnLst>
                          </p:cTn>
                        </p:par>
                        <p:par>
                          <p:cTn id="387" fill="hold">
                            <p:stCondLst>
                              <p:cond delay="12000"/>
                            </p:stCondLst>
                            <p:childTnLst>
                              <p:par>
                                <p:cTn id="388" presetID="22" presetClass="entr" presetSubtype="8" fill="hold" grpId="97" nodeType="afterEffect">
                                  <p:stCondLst>
                                    <p:cond delay="0"/>
                                  </p:stCondLst>
                                  <p:iterate>
                                    <p:tmAbs val="0"/>
                                  </p:iterate>
                                  <p:childTnLst>
                                    <p:set>
                                      <p:cBhvr>
                                        <p:cTn id="389" fill="hold"/>
                                        <p:tgtEl>
                                          <p:spTgt spid="137"/>
                                        </p:tgtEl>
                                        <p:attrNameLst>
                                          <p:attrName>style.visibility</p:attrName>
                                        </p:attrNameLst>
                                      </p:cBhvr>
                                      <p:to>
                                        <p:strVal val="visible"/>
                                      </p:to>
                                    </p:set>
                                    <p:animEffect transition="in" filter="wipe(left)">
                                      <p:cBhvr>
                                        <p:cTn id="390" dur="10"/>
                                        <p:tgtEl>
                                          <p:spTgt spid="137"/>
                                        </p:tgtEl>
                                      </p:cBhvr>
                                    </p:animEffect>
                                  </p:childTnLst>
                                </p:cTn>
                              </p:par>
                            </p:childTnLst>
                          </p:cTn>
                        </p:par>
                        <p:par>
                          <p:cTn id="391" fill="hold">
                            <p:stCondLst>
                              <p:cond delay="12010"/>
                            </p:stCondLst>
                            <p:childTnLst>
                              <p:par>
                                <p:cTn id="392" presetID="22" presetClass="entr" presetSubtype="8" fill="hold" grpId="98" nodeType="afterEffect">
                                  <p:stCondLst>
                                    <p:cond delay="0"/>
                                  </p:stCondLst>
                                  <p:iterate>
                                    <p:tmAbs val="0"/>
                                  </p:iterate>
                                  <p:childTnLst>
                                    <p:set>
                                      <p:cBhvr>
                                        <p:cTn id="393" fill="hold"/>
                                        <p:tgtEl>
                                          <p:spTgt spid="138"/>
                                        </p:tgtEl>
                                        <p:attrNameLst>
                                          <p:attrName>style.visibility</p:attrName>
                                        </p:attrNameLst>
                                      </p:cBhvr>
                                      <p:to>
                                        <p:strVal val="visible"/>
                                      </p:to>
                                    </p:set>
                                    <p:animEffect transition="in" filter="wipe(left)">
                                      <p:cBhvr>
                                        <p:cTn id="394" dur="10"/>
                                        <p:tgtEl>
                                          <p:spTgt spid="138"/>
                                        </p:tgtEl>
                                      </p:cBhvr>
                                    </p:animEffect>
                                  </p:childTnLst>
                                </p:cTn>
                              </p:par>
                            </p:childTnLst>
                          </p:cTn>
                        </p:par>
                        <p:par>
                          <p:cTn id="395" fill="hold">
                            <p:stCondLst>
                              <p:cond delay="12020"/>
                            </p:stCondLst>
                            <p:childTnLst>
                              <p:par>
                                <p:cTn id="396" presetID="22" presetClass="entr" presetSubtype="8" fill="hold" grpId="99" nodeType="afterEffect">
                                  <p:stCondLst>
                                    <p:cond delay="0"/>
                                  </p:stCondLst>
                                  <p:iterate>
                                    <p:tmAbs val="0"/>
                                  </p:iterate>
                                  <p:childTnLst>
                                    <p:set>
                                      <p:cBhvr>
                                        <p:cTn id="397" fill="hold"/>
                                        <p:tgtEl>
                                          <p:spTgt spid="148"/>
                                        </p:tgtEl>
                                        <p:attrNameLst>
                                          <p:attrName>style.visibility</p:attrName>
                                        </p:attrNameLst>
                                      </p:cBhvr>
                                      <p:to>
                                        <p:strVal val="visible"/>
                                      </p:to>
                                    </p:set>
                                    <p:animEffect transition="in" filter="wipe(left)">
                                      <p:cBhvr>
                                        <p:cTn id="398" dur="10"/>
                                        <p:tgtEl>
                                          <p:spTgt spid="148"/>
                                        </p:tgtEl>
                                      </p:cBhvr>
                                    </p:animEffect>
                                  </p:childTnLst>
                                </p:cTn>
                              </p:par>
                            </p:childTnLst>
                          </p:cTn>
                        </p:par>
                        <p:par>
                          <p:cTn id="399" fill="hold">
                            <p:stCondLst>
                              <p:cond delay="12030"/>
                            </p:stCondLst>
                            <p:childTnLst>
                              <p:par>
                                <p:cTn id="400" presetID="22" presetClass="entr" presetSubtype="8" fill="hold" grpId="100" nodeType="afterEffect">
                                  <p:stCondLst>
                                    <p:cond delay="0"/>
                                  </p:stCondLst>
                                  <p:iterate>
                                    <p:tmAbs val="0"/>
                                  </p:iterate>
                                  <p:childTnLst>
                                    <p:set>
                                      <p:cBhvr>
                                        <p:cTn id="401" fill="hold"/>
                                        <p:tgtEl>
                                          <p:spTgt spid="139"/>
                                        </p:tgtEl>
                                        <p:attrNameLst>
                                          <p:attrName>style.visibility</p:attrName>
                                        </p:attrNameLst>
                                      </p:cBhvr>
                                      <p:to>
                                        <p:strVal val="visible"/>
                                      </p:to>
                                    </p:set>
                                    <p:animEffect transition="in" filter="wipe(left)">
                                      <p:cBhvr>
                                        <p:cTn id="402" dur="10"/>
                                        <p:tgtEl>
                                          <p:spTgt spid="139"/>
                                        </p:tgtEl>
                                      </p:cBhvr>
                                    </p:animEffect>
                                  </p:childTnLst>
                                </p:cTn>
                              </p:par>
                            </p:childTnLst>
                          </p:cTn>
                        </p:par>
                        <p:par>
                          <p:cTn id="403" fill="hold">
                            <p:stCondLst>
                              <p:cond delay="12040"/>
                            </p:stCondLst>
                            <p:childTnLst>
                              <p:par>
                                <p:cTn id="404" presetID="22" presetClass="entr" presetSubtype="8" fill="hold" grpId="101" nodeType="afterEffect">
                                  <p:stCondLst>
                                    <p:cond delay="0"/>
                                  </p:stCondLst>
                                  <p:iterate>
                                    <p:tmAbs val="0"/>
                                  </p:iterate>
                                  <p:childTnLst>
                                    <p:set>
                                      <p:cBhvr>
                                        <p:cTn id="405" fill="hold"/>
                                        <p:tgtEl>
                                          <p:spTgt spid="141"/>
                                        </p:tgtEl>
                                        <p:attrNameLst>
                                          <p:attrName>style.visibility</p:attrName>
                                        </p:attrNameLst>
                                      </p:cBhvr>
                                      <p:to>
                                        <p:strVal val="visible"/>
                                      </p:to>
                                    </p:set>
                                    <p:animEffect transition="in" filter="wipe(left)">
                                      <p:cBhvr>
                                        <p:cTn id="406" dur="10"/>
                                        <p:tgtEl>
                                          <p:spTgt spid="141"/>
                                        </p:tgtEl>
                                      </p:cBhvr>
                                    </p:animEffect>
                                  </p:childTnLst>
                                </p:cTn>
                              </p:par>
                            </p:childTnLst>
                          </p:cTn>
                        </p:par>
                        <p:par>
                          <p:cTn id="407" fill="hold">
                            <p:stCondLst>
                              <p:cond delay="12050"/>
                            </p:stCondLst>
                            <p:childTnLst>
                              <p:par>
                                <p:cTn id="408" presetID="22" presetClass="entr" presetSubtype="8" fill="hold" grpId="102" nodeType="afterEffect">
                                  <p:stCondLst>
                                    <p:cond delay="0"/>
                                  </p:stCondLst>
                                  <p:iterate>
                                    <p:tmAbs val="0"/>
                                  </p:iterate>
                                  <p:childTnLst>
                                    <p:set>
                                      <p:cBhvr>
                                        <p:cTn id="409" fill="hold"/>
                                        <p:tgtEl>
                                          <p:spTgt spid="143"/>
                                        </p:tgtEl>
                                        <p:attrNameLst>
                                          <p:attrName>style.visibility</p:attrName>
                                        </p:attrNameLst>
                                      </p:cBhvr>
                                      <p:to>
                                        <p:strVal val="visible"/>
                                      </p:to>
                                    </p:set>
                                    <p:animEffect transition="in" filter="wipe(left)">
                                      <p:cBhvr>
                                        <p:cTn id="410" dur="10"/>
                                        <p:tgtEl>
                                          <p:spTgt spid="143"/>
                                        </p:tgtEl>
                                      </p:cBhvr>
                                    </p:animEffect>
                                  </p:childTnLst>
                                </p:cTn>
                              </p:par>
                            </p:childTnLst>
                          </p:cTn>
                        </p:par>
                        <p:par>
                          <p:cTn id="411" fill="hold">
                            <p:stCondLst>
                              <p:cond delay="12060"/>
                            </p:stCondLst>
                            <p:childTnLst>
                              <p:par>
                                <p:cTn id="412" presetID="22" presetClass="entr" presetSubtype="8" fill="hold" grpId="103" nodeType="afterEffect">
                                  <p:stCondLst>
                                    <p:cond delay="0"/>
                                  </p:stCondLst>
                                  <p:iterate>
                                    <p:tmAbs val="0"/>
                                  </p:iterate>
                                  <p:childTnLst>
                                    <p:set>
                                      <p:cBhvr>
                                        <p:cTn id="413" fill="hold"/>
                                        <p:tgtEl>
                                          <p:spTgt spid="142"/>
                                        </p:tgtEl>
                                        <p:attrNameLst>
                                          <p:attrName>style.visibility</p:attrName>
                                        </p:attrNameLst>
                                      </p:cBhvr>
                                      <p:to>
                                        <p:strVal val="visible"/>
                                      </p:to>
                                    </p:set>
                                    <p:animEffect transition="in" filter="wipe(left)">
                                      <p:cBhvr>
                                        <p:cTn id="414" dur="10"/>
                                        <p:tgtEl>
                                          <p:spTgt spid="142"/>
                                        </p:tgtEl>
                                      </p:cBhvr>
                                    </p:animEffect>
                                  </p:childTnLst>
                                </p:cTn>
                              </p:par>
                            </p:childTnLst>
                          </p:cTn>
                        </p:par>
                        <p:par>
                          <p:cTn id="415" fill="hold">
                            <p:stCondLst>
                              <p:cond delay="12070"/>
                            </p:stCondLst>
                            <p:childTnLst>
                              <p:par>
                                <p:cTn id="416" presetID="22" presetClass="entr" presetSubtype="8" fill="hold" grpId="104" nodeType="afterEffect">
                                  <p:stCondLst>
                                    <p:cond delay="0"/>
                                  </p:stCondLst>
                                  <p:iterate>
                                    <p:tmAbs val="0"/>
                                  </p:iterate>
                                  <p:childTnLst>
                                    <p:set>
                                      <p:cBhvr>
                                        <p:cTn id="417" fill="hold"/>
                                        <p:tgtEl>
                                          <p:spTgt spid="140"/>
                                        </p:tgtEl>
                                        <p:attrNameLst>
                                          <p:attrName>style.visibility</p:attrName>
                                        </p:attrNameLst>
                                      </p:cBhvr>
                                      <p:to>
                                        <p:strVal val="visible"/>
                                      </p:to>
                                    </p:set>
                                    <p:animEffect transition="in" filter="wipe(left)">
                                      <p:cBhvr>
                                        <p:cTn id="418" dur="10"/>
                                        <p:tgtEl>
                                          <p:spTgt spid="140"/>
                                        </p:tgtEl>
                                      </p:cBhvr>
                                    </p:animEffect>
                                  </p:childTnLst>
                                </p:cTn>
                              </p:par>
                            </p:childTnLst>
                          </p:cTn>
                        </p:par>
                        <p:par>
                          <p:cTn id="419" fill="hold">
                            <p:stCondLst>
                              <p:cond delay="12080"/>
                            </p:stCondLst>
                            <p:childTnLst>
                              <p:par>
                                <p:cTn id="420" presetID="22" presetClass="entr" presetSubtype="8" fill="hold" grpId="105" nodeType="afterEffect">
                                  <p:stCondLst>
                                    <p:cond delay="0"/>
                                  </p:stCondLst>
                                  <p:iterate>
                                    <p:tmAbs val="0"/>
                                  </p:iterate>
                                  <p:childTnLst>
                                    <p:set>
                                      <p:cBhvr>
                                        <p:cTn id="421" fill="hold"/>
                                        <p:tgtEl>
                                          <p:spTgt spid="175"/>
                                        </p:tgtEl>
                                        <p:attrNameLst>
                                          <p:attrName>style.visibility</p:attrName>
                                        </p:attrNameLst>
                                      </p:cBhvr>
                                      <p:to>
                                        <p:strVal val="visible"/>
                                      </p:to>
                                    </p:set>
                                    <p:animEffect transition="in" filter="wipe(left)">
                                      <p:cBhvr>
                                        <p:cTn id="422" dur="10"/>
                                        <p:tgtEl>
                                          <p:spTgt spid="175"/>
                                        </p:tgtEl>
                                      </p:cBhvr>
                                    </p:animEffect>
                                  </p:childTnLst>
                                </p:cTn>
                              </p:par>
                            </p:childTnLst>
                          </p:cTn>
                        </p:par>
                        <p:par>
                          <p:cTn id="423" fill="hold">
                            <p:stCondLst>
                              <p:cond delay="12090"/>
                            </p:stCondLst>
                            <p:childTnLst>
                              <p:par>
                                <p:cTn id="424" presetID="22" presetClass="entr" presetSubtype="8" fill="hold" grpId="106" nodeType="afterEffect">
                                  <p:stCondLst>
                                    <p:cond delay="0"/>
                                  </p:stCondLst>
                                  <p:iterate>
                                    <p:tmAbs val="0"/>
                                  </p:iterate>
                                  <p:childTnLst>
                                    <p:set>
                                      <p:cBhvr>
                                        <p:cTn id="425" fill="hold"/>
                                        <p:tgtEl>
                                          <p:spTgt spid="131"/>
                                        </p:tgtEl>
                                        <p:attrNameLst>
                                          <p:attrName>style.visibility</p:attrName>
                                        </p:attrNameLst>
                                      </p:cBhvr>
                                      <p:to>
                                        <p:strVal val="visible"/>
                                      </p:to>
                                    </p:set>
                                    <p:animEffect transition="in" filter="wipe(left)">
                                      <p:cBhvr>
                                        <p:cTn id="426" dur="10"/>
                                        <p:tgtEl>
                                          <p:spTgt spid="131"/>
                                        </p:tgtEl>
                                      </p:cBhvr>
                                    </p:animEffect>
                                  </p:childTnLst>
                                </p:cTn>
                              </p:par>
                            </p:childTnLst>
                          </p:cTn>
                        </p:par>
                        <p:par>
                          <p:cTn id="427" fill="hold">
                            <p:stCondLst>
                              <p:cond delay="12100"/>
                            </p:stCondLst>
                            <p:childTnLst>
                              <p:par>
                                <p:cTn id="428" presetID="22" presetClass="entr" presetSubtype="8" fill="hold" grpId="107" nodeType="afterEffect">
                                  <p:stCondLst>
                                    <p:cond delay="0"/>
                                  </p:stCondLst>
                                  <p:iterate>
                                    <p:tmAbs val="0"/>
                                  </p:iterate>
                                  <p:childTnLst>
                                    <p:set>
                                      <p:cBhvr>
                                        <p:cTn id="429" fill="hold"/>
                                        <p:tgtEl>
                                          <p:spTgt spid="144"/>
                                        </p:tgtEl>
                                        <p:attrNameLst>
                                          <p:attrName>style.visibility</p:attrName>
                                        </p:attrNameLst>
                                      </p:cBhvr>
                                      <p:to>
                                        <p:strVal val="visible"/>
                                      </p:to>
                                    </p:set>
                                    <p:animEffect transition="in" filter="wipe(left)">
                                      <p:cBhvr>
                                        <p:cTn id="430" dur="10"/>
                                        <p:tgtEl>
                                          <p:spTgt spid="144"/>
                                        </p:tgtEl>
                                      </p:cBhvr>
                                    </p:animEffect>
                                  </p:childTnLst>
                                </p:cTn>
                              </p:par>
                            </p:childTnLst>
                          </p:cTn>
                        </p:par>
                        <p:par>
                          <p:cTn id="431" fill="hold">
                            <p:stCondLst>
                              <p:cond delay="12110"/>
                            </p:stCondLst>
                            <p:childTnLst>
                              <p:par>
                                <p:cTn id="432" presetID="22" presetClass="entr" presetSubtype="8" fill="hold" grpId="108" nodeType="afterEffect">
                                  <p:stCondLst>
                                    <p:cond delay="0"/>
                                  </p:stCondLst>
                                  <p:iterate>
                                    <p:tmAbs val="0"/>
                                  </p:iterate>
                                  <p:childTnLst>
                                    <p:set>
                                      <p:cBhvr>
                                        <p:cTn id="433" fill="hold"/>
                                        <p:tgtEl>
                                          <p:spTgt spid="91"/>
                                        </p:tgtEl>
                                        <p:attrNameLst>
                                          <p:attrName>style.visibility</p:attrName>
                                        </p:attrNameLst>
                                      </p:cBhvr>
                                      <p:to>
                                        <p:strVal val="visible"/>
                                      </p:to>
                                    </p:set>
                                    <p:animEffect transition="in" filter="wipe(left)">
                                      <p:cBhvr>
                                        <p:cTn id="434" dur="10"/>
                                        <p:tgtEl>
                                          <p:spTgt spid="91"/>
                                        </p:tgtEl>
                                      </p:cBhvr>
                                    </p:animEffect>
                                  </p:childTnLst>
                                </p:cTn>
                              </p:par>
                            </p:childTnLst>
                          </p:cTn>
                        </p:par>
                        <p:par>
                          <p:cTn id="435" fill="hold">
                            <p:stCondLst>
                              <p:cond delay="12120"/>
                            </p:stCondLst>
                            <p:childTnLst>
                              <p:par>
                                <p:cTn id="436" presetID="22" presetClass="entr" presetSubtype="8" fill="hold" grpId="109" nodeType="afterEffect">
                                  <p:stCondLst>
                                    <p:cond delay="0"/>
                                  </p:stCondLst>
                                  <p:iterate>
                                    <p:tmAbs val="0"/>
                                  </p:iterate>
                                  <p:childTnLst>
                                    <p:set>
                                      <p:cBhvr>
                                        <p:cTn id="437" fill="hold"/>
                                        <p:tgtEl>
                                          <p:spTgt spid="130"/>
                                        </p:tgtEl>
                                        <p:attrNameLst>
                                          <p:attrName>style.visibility</p:attrName>
                                        </p:attrNameLst>
                                      </p:cBhvr>
                                      <p:to>
                                        <p:strVal val="visible"/>
                                      </p:to>
                                    </p:set>
                                    <p:animEffect transition="in" filter="wipe(left)">
                                      <p:cBhvr>
                                        <p:cTn id="438" dur="10"/>
                                        <p:tgtEl>
                                          <p:spTgt spid="130"/>
                                        </p:tgtEl>
                                      </p:cBhvr>
                                    </p:animEffect>
                                  </p:childTnLst>
                                </p:cTn>
                              </p:par>
                            </p:childTnLst>
                          </p:cTn>
                        </p:par>
                        <p:par>
                          <p:cTn id="439" fill="hold">
                            <p:stCondLst>
                              <p:cond delay="12130"/>
                            </p:stCondLst>
                            <p:childTnLst>
                              <p:par>
                                <p:cTn id="440" presetID="22" presetClass="entr" presetSubtype="8" fill="hold" grpId="110" nodeType="afterEffect">
                                  <p:stCondLst>
                                    <p:cond delay="0"/>
                                  </p:stCondLst>
                                  <p:iterate>
                                    <p:tmAbs val="0"/>
                                  </p:iterate>
                                  <p:childTnLst>
                                    <p:set>
                                      <p:cBhvr>
                                        <p:cTn id="441" fill="hold"/>
                                        <p:tgtEl>
                                          <p:spTgt spid="145"/>
                                        </p:tgtEl>
                                        <p:attrNameLst>
                                          <p:attrName>style.visibility</p:attrName>
                                        </p:attrNameLst>
                                      </p:cBhvr>
                                      <p:to>
                                        <p:strVal val="visible"/>
                                      </p:to>
                                    </p:set>
                                    <p:animEffect transition="in" filter="wipe(left)">
                                      <p:cBhvr>
                                        <p:cTn id="442" dur="10"/>
                                        <p:tgtEl>
                                          <p:spTgt spid="145"/>
                                        </p:tgtEl>
                                      </p:cBhvr>
                                    </p:animEffect>
                                  </p:childTnLst>
                                </p:cTn>
                              </p:par>
                            </p:childTnLst>
                          </p:cTn>
                        </p:par>
                        <p:par>
                          <p:cTn id="443" fill="hold">
                            <p:stCondLst>
                              <p:cond delay="12140"/>
                            </p:stCondLst>
                            <p:childTnLst>
                              <p:par>
                                <p:cTn id="444" presetID="22" presetClass="entr" presetSubtype="8" fill="hold" grpId="111" nodeType="afterEffect">
                                  <p:stCondLst>
                                    <p:cond delay="0"/>
                                  </p:stCondLst>
                                  <p:iterate>
                                    <p:tmAbs val="0"/>
                                  </p:iterate>
                                  <p:childTnLst>
                                    <p:set>
                                      <p:cBhvr>
                                        <p:cTn id="445" fill="hold"/>
                                        <p:tgtEl>
                                          <p:spTgt spid="174"/>
                                        </p:tgtEl>
                                        <p:attrNameLst>
                                          <p:attrName>style.visibility</p:attrName>
                                        </p:attrNameLst>
                                      </p:cBhvr>
                                      <p:to>
                                        <p:strVal val="visible"/>
                                      </p:to>
                                    </p:set>
                                    <p:animEffect transition="in" filter="wipe(left)">
                                      <p:cBhvr>
                                        <p:cTn id="446" dur="10"/>
                                        <p:tgtEl>
                                          <p:spTgt spid="174"/>
                                        </p:tgtEl>
                                      </p:cBhvr>
                                    </p:animEffect>
                                  </p:childTnLst>
                                </p:cTn>
                              </p:par>
                            </p:childTnLst>
                          </p:cTn>
                        </p:par>
                        <p:par>
                          <p:cTn id="447" fill="hold">
                            <p:stCondLst>
                              <p:cond delay="12150"/>
                            </p:stCondLst>
                            <p:childTnLst>
                              <p:par>
                                <p:cTn id="448" presetID="22" presetClass="entr" presetSubtype="8" fill="hold" grpId="112" nodeType="afterEffect">
                                  <p:stCondLst>
                                    <p:cond delay="0"/>
                                  </p:stCondLst>
                                  <p:iterate>
                                    <p:tmAbs val="0"/>
                                  </p:iterate>
                                  <p:childTnLst>
                                    <p:set>
                                      <p:cBhvr>
                                        <p:cTn id="449" fill="hold"/>
                                        <p:tgtEl>
                                          <p:spTgt spid="115"/>
                                        </p:tgtEl>
                                        <p:attrNameLst>
                                          <p:attrName>style.visibility</p:attrName>
                                        </p:attrNameLst>
                                      </p:cBhvr>
                                      <p:to>
                                        <p:strVal val="visible"/>
                                      </p:to>
                                    </p:set>
                                    <p:animEffect transition="in" filter="wipe(left)">
                                      <p:cBhvr>
                                        <p:cTn id="450" dur="10"/>
                                        <p:tgtEl>
                                          <p:spTgt spid="115"/>
                                        </p:tgtEl>
                                      </p:cBhvr>
                                    </p:animEffect>
                                  </p:childTnLst>
                                </p:cTn>
                              </p:par>
                            </p:childTnLst>
                          </p:cTn>
                        </p:par>
                        <p:par>
                          <p:cTn id="451" fill="hold">
                            <p:stCondLst>
                              <p:cond delay="12160"/>
                            </p:stCondLst>
                            <p:childTnLst>
                              <p:par>
                                <p:cTn id="452" presetID="22" presetClass="entr" presetSubtype="8" fill="hold" grpId="113" nodeType="afterEffect">
                                  <p:stCondLst>
                                    <p:cond delay="0"/>
                                  </p:stCondLst>
                                  <p:iterate>
                                    <p:tmAbs val="0"/>
                                  </p:iterate>
                                  <p:childTnLst>
                                    <p:set>
                                      <p:cBhvr>
                                        <p:cTn id="453" fill="hold"/>
                                        <p:tgtEl>
                                          <p:spTgt spid="116"/>
                                        </p:tgtEl>
                                        <p:attrNameLst>
                                          <p:attrName>style.visibility</p:attrName>
                                        </p:attrNameLst>
                                      </p:cBhvr>
                                      <p:to>
                                        <p:strVal val="visible"/>
                                      </p:to>
                                    </p:set>
                                    <p:animEffect transition="in" filter="wipe(left)">
                                      <p:cBhvr>
                                        <p:cTn id="454" dur="10"/>
                                        <p:tgtEl>
                                          <p:spTgt spid="116"/>
                                        </p:tgtEl>
                                      </p:cBhvr>
                                    </p:animEffect>
                                  </p:childTnLst>
                                </p:cTn>
                              </p:par>
                            </p:childTnLst>
                          </p:cTn>
                        </p:par>
                        <p:par>
                          <p:cTn id="455" fill="hold">
                            <p:stCondLst>
                              <p:cond delay="12170"/>
                            </p:stCondLst>
                            <p:childTnLst>
                              <p:par>
                                <p:cTn id="456" presetID="22" presetClass="entr" presetSubtype="8" fill="hold" grpId="114" nodeType="afterEffect">
                                  <p:stCondLst>
                                    <p:cond delay="0"/>
                                  </p:stCondLst>
                                  <p:iterate>
                                    <p:tmAbs val="0"/>
                                  </p:iterate>
                                  <p:childTnLst>
                                    <p:set>
                                      <p:cBhvr>
                                        <p:cTn id="457" fill="hold"/>
                                        <p:tgtEl>
                                          <p:spTgt spid="114"/>
                                        </p:tgtEl>
                                        <p:attrNameLst>
                                          <p:attrName>style.visibility</p:attrName>
                                        </p:attrNameLst>
                                      </p:cBhvr>
                                      <p:to>
                                        <p:strVal val="visible"/>
                                      </p:to>
                                    </p:set>
                                    <p:animEffect transition="in" filter="wipe(left)">
                                      <p:cBhvr>
                                        <p:cTn id="458" dur="10"/>
                                        <p:tgtEl>
                                          <p:spTgt spid="114"/>
                                        </p:tgtEl>
                                      </p:cBhvr>
                                    </p:animEffect>
                                  </p:childTnLst>
                                </p:cTn>
                              </p:par>
                            </p:childTnLst>
                          </p:cTn>
                        </p:par>
                        <p:par>
                          <p:cTn id="459" fill="hold">
                            <p:stCondLst>
                              <p:cond delay="12180"/>
                            </p:stCondLst>
                            <p:childTnLst>
                              <p:par>
                                <p:cTn id="460" presetID="22" presetClass="entr" presetSubtype="8" fill="hold" grpId="115" nodeType="afterEffect">
                                  <p:stCondLst>
                                    <p:cond delay="0"/>
                                  </p:stCondLst>
                                  <p:iterate>
                                    <p:tmAbs val="0"/>
                                  </p:iterate>
                                  <p:childTnLst>
                                    <p:set>
                                      <p:cBhvr>
                                        <p:cTn id="461" fill="hold"/>
                                        <p:tgtEl>
                                          <p:spTgt spid="150"/>
                                        </p:tgtEl>
                                        <p:attrNameLst>
                                          <p:attrName>style.visibility</p:attrName>
                                        </p:attrNameLst>
                                      </p:cBhvr>
                                      <p:to>
                                        <p:strVal val="visible"/>
                                      </p:to>
                                    </p:set>
                                    <p:animEffect transition="in" filter="wipe(left)">
                                      <p:cBhvr>
                                        <p:cTn id="462" dur="10"/>
                                        <p:tgtEl>
                                          <p:spTgt spid="150"/>
                                        </p:tgtEl>
                                      </p:cBhvr>
                                    </p:animEffect>
                                  </p:childTnLst>
                                </p:cTn>
                              </p:par>
                            </p:childTnLst>
                          </p:cTn>
                        </p:par>
                        <p:par>
                          <p:cTn id="463" fill="hold">
                            <p:stCondLst>
                              <p:cond delay="12190"/>
                            </p:stCondLst>
                            <p:childTnLst>
                              <p:par>
                                <p:cTn id="464" presetID="22" presetClass="entr" presetSubtype="8" fill="hold" grpId="116" nodeType="afterEffect">
                                  <p:stCondLst>
                                    <p:cond delay="0"/>
                                  </p:stCondLst>
                                  <p:iterate>
                                    <p:tmAbs val="0"/>
                                  </p:iterate>
                                  <p:childTnLst>
                                    <p:set>
                                      <p:cBhvr>
                                        <p:cTn id="465" fill="hold"/>
                                        <p:tgtEl>
                                          <p:spTgt spid="90"/>
                                        </p:tgtEl>
                                        <p:attrNameLst>
                                          <p:attrName>style.visibility</p:attrName>
                                        </p:attrNameLst>
                                      </p:cBhvr>
                                      <p:to>
                                        <p:strVal val="visible"/>
                                      </p:to>
                                    </p:set>
                                    <p:animEffect transition="in" filter="wipe(left)">
                                      <p:cBhvr>
                                        <p:cTn id="466" dur="10"/>
                                        <p:tgtEl>
                                          <p:spTgt spid="90"/>
                                        </p:tgtEl>
                                      </p:cBhvr>
                                    </p:animEffect>
                                  </p:childTnLst>
                                </p:cTn>
                              </p:par>
                            </p:childTnLst>
                          </p:cTn>
                        </p:par>
                        <p:par>
                          <p:cTn id="467" fill="hold">
                            <p:stCondLst>
                              <p:cond delay="12200"/>
                            </p:stCondLst>
                            <p:childTnLst>
                              <p:par>
                                <p:cTn id="468" presetID="22" presetClass="entr" presetSubtype="8" fill="hold" grpId="117" nodeType="afterEffect">
                                  <p:stCondLst>
                                    <p:cond delay="0"/>
                                  </p:stCondLst>
                                  <p:iterate>
                                    <p:tmAbs val="0"/>
                                  </p:iterate>
                                  <p:childTnLst>
                                    <p:set>
                                      <p:cBhvr>
                                        <p:cTn id="469" fill="hold"/>
                                        <p:tgtEl>
                                          <p:spTgt spid="168"/>
                                        </p:tgtEl>
                                        <p:attrNameLst>
                                          <p:attrName>style.visibility</p:attrName>
                                        </p:attrNameLst>
                                      </p:cBhvr>
                                      <p:to>
                                        <p:strVal val="visible"/>
                                      </p:to>
                                    </p:set>
                                    <p:animEffect transition="in" filter="wipe(left)">
                                      <p:cBhvr>
                                        <p:cTn id="470" dur="10"/>
                                        <p:tgtEl>
                                          <p:spTgt spid="168"/>
                                        </p:tgtEl>
                                      </p:cBhvr>
                                    </p:animEffect>
                                  </p:childTnLst>
                                </p:cTn>
                              </p:par>
                            </p:childTnLst>
                          </p:cTn>
                        </p:par>
                        <p:par>
                          <p:cTn id="471" fill="hold">
                            <p:stCondLst>
                              <p:cond delay="12210"/>
                            </p:stCondLst>
                            <p:childTnLst>
                              <p:par>
                                <p:cTn id="472" presetID="22" presetClass="entr" presetSubtype="8" fill="hold" grpId="118" nodeType="afterEffect">
                                  <p:stCondLst>
                                    <p:cond delay="0"/>
                                  </p:stCondLst>
                                  <p:iterate>
                                    <p:tmAbs val="0"/>
                                  </p:iterate>
                                  <p:childTnLst>
                                    <p:set>
                                      <p:cBhvr>
                                        <p:cTn id="473" fill="hold"/>
                                        <p:tgtEl>
                                          <p:spTgt spid="113"/>
                                        </p:tgtEl>
                                        <p:attrNameLst>
                                          <p:attrName>style.visibility</p:attrName>
                                        </p:attrNameLst>
                                      </p:cBhvr>
                                      <p:to>
                                        <p:strVal val="visible"/>
                                      </p:to>
                                    </p:set>
                                    <p:animEffect transition="in" filter="wipe(left)">
                                      <p:cBhvr>
                                        <p:cTn id="474" dur="10"/>
                                        <p:tgtEl>
                                          <p:spTgt spid="113"/>
                                        </p:tgtEl>
                                      </p:cBhvr>
                                    </p:animEffect>
                                  </p:childTnLst>
                                </p:cTn>
                              </p:par>
                            </p:childTnLst>
                          </p:cTn>
                        </p:par>
                        <p:par>
                          <p:cTn id="475" fill="hold">
                            <p:stCondLst>
                              <p:cond delay="12220"/>
                            </p:stCondLst>
                            <p:childTnLst>
                              <p:par>
                                <p:cTn id="476" presetID="22" presetClass="entr" presetSubtype="8" fill="hold" grpId="119" nodeType="afterEffect">
                                  <p:stCondLst>
                                    <p:cond delay="0"/>
                                  </p:stCondLst>
                                  <p:iterate>
                                    <p:tmAbs val="0"/>
                                  </p:iterate>
                                  <p:childTnLst>
                                    <p:set>
                                      <p:cBhvr>
                                        <p:cTn id="477" fill="hold"/>
                                        <p:tgtEl>
                                          <p:spTgt spid="118"/>
                                        </p:tgtEl>
                                        <p:attrNameLst>
                                          <p:attrName>style.visibility</p:attrName>
                                        </p:attrNameLst>
                                      </p:cBhvr>
                                      <p:to>
                                        <p:strVal val="visible"/>
                                      </p:to>
                                    </p:set>
                                    <p:animEffect transition="in" filter="wipe(left)">
                                      <p:cBhvr>
                                        <p:cTn id="478" dur="10"/>
                                        <p:tgtEl>
                                          <p:spTgt spid="118"/>
                                        </p:tgtEl>
                                      </p:cBhvr>
                                    </p:animEffect>
                                  </p:childTnLst>
                                </p:cTn>
                              </p:par>
                            </p:childTnLst>
                          </p:cTn>
                        </p:par>
                        <p:par>
                          <p:cTn id="479" fill="hold">
                            <p:stCondLst>
                              <p:cond delay="12230"/>
                            </p:stCondLst>
                            <p:childTnLst>
                              <p:par>
                                <p:cTn id="480" presetID="22" presetClass="entr" presetSubtype="8" fill="hold" grpId="120" nodeType="afterEffect">
                                  <p:stCondLst>
                                    <p:cond delay="0"/>
                                  </p:stCondLst>
                                  <p:iterate>
                                    <p:tmAbs val="0"/>
                                  </p:iterate>
                                  <p:childTnLst>
                                    <p:set>
                                      <p:cBhvr>
                                        <p:cTn id="481" fill="hold"/>
                                        <p:tgtEl>
                                          <p:spTgt spid="123"/>
                                        </p:tgtEl>
                                        <p:attrNameLst>
                                          <p:attrName>style.visibility</p:attrName>
                                        </p:attrNameLst>
                                      </p:cBhvr>
                                      <p:to>
                                        <p:strVal val="visible"/>
                                      </p:to>
                                    </p:set>
                                    <p:animEffect transition="in" filter="wipe(left)">
                                      <p:cBhvr>
                                        <p:cTn id="482" dur="10"/>
                                        <p:tgtEl>
                                          <p:spTgt spid="123"/>
                                        </p:tgtEl>
                                      </p:cBhvr>
                                    </p:animEffect>
                                  </p:childTnLst>
                                </p:cTn>
                              </p:par>
                            </p:childTnLst>
                          </p:cTn>
                        </p:par>
                        <p:par>
                          <p:cTn id="483" fill="hold">
                            <p:stCondLst>
                              <p:cond delay="12240"/>
                            </p:stCondLst>
                            <p:childTnLst>
                              <p:par>
                                <p:cTn id="484" presetID="22" presetClass="entr" presetSubtype="8" fill="hold" grpId="121" nodeType="afterEffect">
                                  <p:stCondLst>
                                    <p:cond delay="0"/>
                                  </p:stCondLst>
                                  <p:iterate>
                                    <p:tmAbs val="0"/>
                                  </p:iterate>
                                  <p:childTnLst>
                                    <p:set>
                                      <p:cBhvr>
                                        <p:cTn id="485" fill="hold"/>
                                        <p:tgtEl>
                                          <p:spTgt spid="121"/>
                                        </p:tgtEl>
                                        <p:attrNameLst>
                                          <p:attrName>style.visibility</p:attrName>
                                        </p:attrNameLst>
                                      </p:cBhvr>
                                      <p:to>
                                        <p:strVal val="visible"/>
                                      </p:to>
                                    </p:set>
                                    <p:animEffect transition="in" filter="wipe(left)">
                                      <p:cBhvr>
                                        <p:cTn id="486" dur="10"/>
                                        <p:tgtEl>
                                          <p:spTgt spid="121"/>
                                        </p:tgtEl>
                                      </p:cBhvr>
                                    </p:animEffect>
                                  </p:childTnLst>
                                </p:cTn>
                              </p:par>
                            </p:childTnLst>
                          </p:cTn>
                        </p:par>
                        <p:par>
                          <p:cTn id="487" fill="hold">
                            <p:stCondLst>
                              <p:cond delay="12250"/>
                            </p:stCondLst>
                            <p:childTnLst>
                              <p:par>
                                <p:cTn id="488" presetID="22" presetClass="entr" presetSubtype="8" fill="hold" grpId="122" nodeType="afterEffect">
                                  <p:stCondLst>
                                    <p:cond delay="0"/>
                                  </p:stCondLst>
                                  <p:iterate>
                                    <p:tmAbs val="0"/>
                                  </p:iterate>
                                  <p:childTnLst>
                                    <p:set>
                                      <p:cBhvr>
                                        <p:cTn id="489" fill="hold"/>
                                        <p:tgtEl>
                                          <p:spTgt spid="117"/>
                                        </p:tgtEl>
                                        <p:attrNameLst>
                                          <p:attrName>style.visibility</p:attrName>
                                        </p:attrNameLst>
                                      </p:cBhvr>
                                      <p:to>
                                        <p:strVal val="visible"/>
                                      </p:to>
                                    </p:set>
                                    <p:animEffect transition="in" filter="wipe(left)">
                                      <p:cBhvr>
                                        <p:cTn id="490" dur="10"/>
                                        <p:tgtEl>
                                          <p:spTgt spid="117"/>
                                        </p:tgtEl>
                                      </p:cBhvr>
                                    </p:animEffect>
                                  </p:childTnLst>
                                </p:cTn>
                              </p:par>
                            </p:childTnLst>
                          </p:cTn>
                        </p:par>
                        <p:par>
                          <p:cTn id="491" fill="hold">
                            <p:stCondLst>
                              <p:cond delay="12260"/>
                            </p:stCondLst>
                            <p:childTnLst>
                              <p:par>
                                <p:cTn id="492" presetID="22" presetClass="entr" presetSubtype="8" fill="hold" grpId="123" nodeType="afterEffect">
                                  <p:stCondLst>
                                    <p:cond delay="0"/>
                                  </p:stCondLst>
                                  <p:iterate>
                                    <p:tmAbs val="0"/>
                                  </p:iterate>
                                  <p:childTnLst>
                                    <p:set>
                                      <p:cBhvr>
                                        <p:cTn id="493" fill="hold"/>
                                        <p:tgtEl>
                                          <p:spTgt spid="119"/>
                                        </p:tgtEl>
                                        <p:attrNameLst>
                                          <p:attrName>style.visibility</p:attrName>
                                        </p:attrNameLst>
                                      </p:cBhvr>
                                      <p:to>
                                        <p:strVal val="visible"/>
                                      </p:to>
                                    </p:set>
                                    <p:animEffect transition="in" filter="wipe(left)">
                                      <p:cBhvr>
                                        <p:cTn id="494" dur="10"/>
                                        <p:tgtEl>
                                          <p:spTgt spid="119"/>
                                        </p:tgtEl>
                                      </p:cBhvr>
                                    </p:animEffect>
                                  </p:childTnLst>
                                </p:cTn>
                              </p:par>
                            </p:childTnLst>
                          </p:cTn>
                        </p:par>
                        <p:par>
                          <p:cTn id="495" fill="hold">
                            <p:stCondLst>
                              <p:cond delay="12270"/>
                            </p:stCondLst>
                            <p:childTnLst>
                              <p:par>
                                <p:cTn id="496" presetID="22" presetClass="entr" presetSubtype="8" fill="hold" grpId="124" nodeType="afterEffect">
                                  <p:stCondLst>
                                    <p:cond delay="0"/>
                                  </p:stCondLst>
                                  <p:iterate>
                                    <p:tmAbs val="0"/>
                                  </p:iterate>
                                  <p:childTnLst>
                                    <p:set>
                                      <p:cBhvr>
                                        <p:cTn id="497" fill="hold"/>
                                        <p:tgtEl>
                                          <p:spTgt spid="120"/>
                                        </p:tgtEl>
                                        <p:attrNameLst>
                                          <p:attrName>style.visibility</p:attrName>
                                        </p:attrNameLst>
                                      </p:cBhvr>
                                      <p:to>
                                        <p:strVal val="visible"/>
                                      </p:to>
                                    </p:set>
                                    <p:animEffect transition="in" filter="wipe(left)">
                                      <p:cBhvr>
                                        <p:cTn id="498" dur="10"/>
                                        <p:tgtEl>
                                          <p:spTgt spid="120"/>
                                        </p:tgtEl>
                                      </p:cBhvr>
                                    </p:animEffect>
                                  </p:childTnLst>
                                </p:cTn>
                              </p:par>
                            </p:childTnLst>
                          </p:cTn>
                        </p:par>
                        <p:par>
                          <p:cTn id="499" fill="hold">
                            <p:stCondLst>
                              <p:cond delay="12280"/>
                            </p:stCondLst>
                            <p:childTnLst>
                              <p:par>
                                <p:cTn id="500" presetID="22" presetClass="entr" presetSubtype="8" fill="hold" grpId="125" nodeType="afterEffect">
                                  <p:stCondLst>
                                    <p:cond delay="0"/>
                                  </p:stCondLst>
                                  <p:iterate>
                                    <p:tmAbs val="0"/>
                                  </p:iterate>
                                  <p:childTnLst>
                                    <p:set>
                                      <p:cBhvr>
                                        <p:cTn id="501" fill="hold"/>
                                        <p:tgtEl>
                                          <p:spTgt spid="122"/>
                                        </p:tgtEl>
                                        <p:attrNameLst>
                                          <p:attrName>style.visibility</p:attrName>
                                        </p:attrNameLst>
                                      </p:cBhvr>
                                      <p:to>
                                        <p:strVal val="visible"/>
                                      </p:to>
                                    </p:set>
                                    <p:animEffect transition="in" filter="wipe(left)">
                                      <p:cBhvr>
                                        <p:cTn id="502" dur="10"/>
                                        <p:tgtEl>
                                          <p:spTgt spid="122"/>
                                        </p:tgtEl>
                                      </p:cBhvr>
                                    </p:animEffect>
                                  </p:childTnLst>
                                </p:cTn>
                              </p:par>
                            </p:childTnLst>
                          </p:cTn>
                        </p:par>
                        <p:par>
                          <p:cTn id="503" fill="hold">
                            <p:stCondLst>
                              <p:cond delay="12290"/>
                            </p:stCondLst>
                            <p:childTnLst>
                              <p:par>
                                <p:cTn id="504" presetID="22" presetClass="entr" presetSubtype="8" fill="hold" grpId="126" nodeType="afterEffect">
                                  <p:stCondLst>
                                    <p:cond delay="0"/>
                                  </p:stCondLst>
                                  <p:iterate>
                                    <p:tmAbs val="0"/>
                                  </p:iterate>
                                  <p:childTnLst>
                                    <p:set>
                                      <p:cBhvr>
                                        <p:cTn id="505" fill="hold"/>
                                        <p:tgtEl>
                                          <p:spTgt spid="133"/>
                                        </p:tgtEl>
                                        <p:attrNameLst>
                                          <p:attrName>style.visibility</p:attrName>
                                        </p:attrNameLst>
                                      </p:cBhvr>
                                      <p:to>
                                        <p:strVal val="visible"/>
                                      </p:to>
                                    </p:set>
                                    <p:animEffect transition="in" filter="wipe(left)">
                                      <p:cBhvr>
                                        <p:cTn id="506" dur="10"/>
                                        <p:tgtEl>
                                          <p:spTgt spid="133"/>
                                        </p:tgtEl>
                                      </p:cBhvr>
                                    </p:animEffect>
                                  </p:childTnLst>
                                </p:cTn>
                              </p:par>
                            </p:childTnLst>
                          </p:cTn>
                        </p:par>
                        <p:par>
                          <p:cTn id="507" fill="hold">
                            <p:stCondLst>
                              <p:cond delay="12300"/>
                            </p:stCondLst>
                            <p:childTnLst>
                              <p:par>
                                <p:cTn id="508" presetID="22" presetClass="entr" presetSubtype="8" fill="hold" grpId="127" nodeType="afterEffect">
                                  <p:stCondLst>
                                    <p:cond delay="0"/>
                                  </p:stCondLst>
                                  <p:iterate>
                                    <p:tmAbs val="0"/>
                                  </p:iterate>
                                  <p:childTnLst>
                                    <p:set>
                                      <p:cBhvr>
                                        <p:cTn id="509" fill="hold"/>
                                        <p:tgtEl>
                                          <p:spTgt spid="152"/>
                                        </p:tgtEl>
                                        <p:attrNameLst>
                                          <p:attrName>style.visibility</p:attrName>
                                        </p:attrNameLst>
                                      </p:cBhvr>
                                      <p:to>
                                        <p:strVal val="visible"/>
                                      </p:to>
                                    </p:set>
                                    <p:animEffect transition="in" filter="wipe(left)">
                                      <p:cBhvr>
                                        <p:cTn id="510" dur="10"/>
                                        <p:tgtEl>
                                          <p:spTgt spid="152"/>
                                        </p:tgtEl>
                                      </p:cBhvr>
                                    </p:animEffect>
                                  </p:childTnLst>
                                </p:cTn>
                              </p:par>
                            </p:childTnLst>
                          </p:cTn>
                        </p:par>
                        <p:par>
                          <p:cTn id="511" fill="hold">
                            <p:stCondLst>
                              <p:cond delay="12310"/>
                            </p:stCondLst>
                            <p:childTnLst>
                              <p:par>
                                <p:cTn id="512" presetID="22" presetClass="entr" presetSubtype="8" fill="hold" grpId="128" nodeType="afterEffect">
                                  <p:stCondLst>
                                    <p:cond delay="0"/>
                                  </p:stCondLst>
                                  <p:iterate>
                                    <p:tmAbs val="0"/>
                                  </p:iterate>
                                  <p:childTnLst>
                                    <p:set>
                                      <p:cBhvr>
                                        <p:cTn id="513" fill="hold"/>
                                        <p:tgtEl>
                                          <p:spTgt spid="129"/>
                                        </p:tgtEl>
                                        <p:attrNameLst>
                                          <p:attrName>style.visibility</p:attrName>
                                        </p:attrNameLst>
                                      </p:cBhvr>
                                      <p:to>
                                        <p:strVal val="visible"/>
                                      </p:to>
                                    </p:set>
                                    <p:animEffect transition="in" filter="wipe(left)">
                                      <p:cBhvr>
                                        <p:cTn id="514" dur="10"/>
                                        <p:tgtEl>
                                          <p:spTgt spid="129"/>
                                        </p:tgtEl>
                                      </p:cBhvr>
                                    </p:animEffect>
                                  </p:childTnLst>
                                </p:cTn>
                              </p:par>
                            </p:childTnLst>
                          </p:cTn>
                        </p:par>
                        <p:par>
                          <p:cTn id="515" fill="hold">
                            <p:stCondLst>
                              <p:cond delay="12320"/>
                            </p:stCondLst>
                            <p:childTnLst>
                              <p:par>
                                <p:cTn id="516" presetID="22" presetClass="entr" presetSubtype="8" fill="hold" grpId="129" nodeType="afterEffect">
                                  <p:stCondLst>
                                    <p:cond delay="0"/>
                                  </p:stCondLst>
                                  <p:iterate>
                                    <p:tmAbs val="0"/>
                                  </p:iterate>
                                  <p:childTnLst>
                                    <p:set>
                                      <p:cBhvr>
                                        <p:cTn id="517" fill="hold"/>
                                        <p:tgtEl>
                                          <p:spTgt spid="128"/>
                                        </p:tgtEl>
                                        <p:attrNameLst>
                                          <p:attrName>style.visibility</p:attrName>
                                        </p:attrNameLst>
                                      </p:cBhvr>
                                      <p:to>
                                        <p:strVal val="visible"/>
                                      </p:to>
                                    </p:set>
                                    <p:animEffect transition="in" filter="wipe(left)">
                                      <p:cBhvr>
                                        <p:cTn id="518" dur="10"/>
                                        <p:tgtEl>
                                          <p:spTgt spid="128"/>
                                        </p:tgtEl>
                                      </p:cBhvr>
                                    </p:animEffect>
                                  </p:childTnLst>
                                </p:cTn>
                              </p:par>
                            </p:childTnLst>
                          </p:cTn>
                        </p:par>
                        <p:par>
                          <p:cTn id="519" fill="hold">
                            <p:stCondLst>
                              <p:cond delay="12330"/>
                            </p:stCondLst>
                            <p:childTnLst>
                              <p:par>
                                <p:cTn id="520" presetID="22" presetClass="entr" presetSubtype="8" fill="hold" grpId="130" nodeType="afterEffect">
                                  <p:stCondLst>
                                    <p:cond delay="0"/>
                                  </p:stCondLst>
                                  <p:iterate>
                                    <p:tmAbs val="0"/>
                                  </p:iterate>
                                  <p:childTnLst>
                                    <p:set>
                                      <p:cBhvr>
                                        <p:cTn id="521" fill="hold"/>
                                        <p:tgtEl>
                                          <p:spTgt spid="79"/>
                                        </p:tgtEl>
                                        <p:attrNameLst>
                                          <p:attrName>style.visibility</p:attrName>
                                        </p:attrNameLst>
                                      </p:cBhvr>
                                      <p:to>
                                        <p:strVal val="visible"/>
                                      </p:to>
                                    </p:set>
                                    <p:animEffect transition="in" filter="wipe(left)">
                                      <p:cBhvr>
                                        <p:cTn id="522" dur="10"/>
                                        <p:tgtEl>
                                          <p:spTgt spid="79"/>
                                        </p:tgtEl>
                                      </p:cBhvr>
                                    </p:animEffect>
                                  </p:childTnLst>
                                </p:cTn>
                              </p:par>
                            </p:childTnLst>
                          </p:cTn>
                        </p:par>
                        <p:par>
                          <p:cTn id="523" fill="hold">
                            <p:stCondLst>
                              <p:cond delay="12340"/>
                            </p:stCondLst>
                            <p:childTnLst>
                              <p:par>
                                <p:cTn id="524" presetID="22" presetClass="entr" presetSubtype="8" fill="hold" grpId="131" nodeType="afterEffect">
                                  <p:stCondLst>
                                    <p:cond delay="0"/>
                                  </p:stCondLst>
                                  <p:iterate>
                                    <p:tmAbs val="0"/>
                                  </p:iterate>
                                  <p:childTnLst>
                                    <p:set>
                                      <p:cBhvr>
                                        <p:cTn id="525" fill="hold"/>
                                        <p:tgtEl>
                                          <p:spTgt spid="132"/>
                                        </p:tgtEl>
                                        <p:attrNameLst>
                                          <p:attrName>style.visibility</p:attrName>
                                        </p:attrNameLst>
                                      </p:cBhvr>
                                      <p:to>
                                        <p:strVal val="visible"/>
                                      </p:to>
                                    </p:set>
                                    <p:animEffect transition="in" filter="wipe(left)">
                                      <p:cBhvr>
                                        <p:cTn id="526" dur="10"/>
                                        <p:tgtEl>
                                          <p:spTgt spid="132"/>
                                        </p:tgtEl>
                                      </p:cBhvr>
                                    </p:animEffect>
                                  </p:childTnLst>
                                </p:cTn>
                              </p:par>
                            </p:childTnLst>
                          </p:cTn>
                        </p:par>
                        <p:par>
                          <p:cTn id="527" fill="hold">
                            <p:stCondLst>
                              <p:cond delay="12350"/>
                            </p:stCondLst>
                            <p:childTnLst>
                              <p:par>
                                <p:cTn id="528" presetID="22" presetClass="entr" presetSubtype="8" fill="hold" grpId="132" nodeType="afterEffect">
                                  <p:stCondLst>
                                    <p:cond delay="0"/>
                                  </p:stCondLst>
                                  <p:iterate>
                                    <p:tmAbs val="0"/>
                                  </p:iterate>
                                  <p:childTnLst>
                                    <p:set>
                                      <p:cBhvr>
                                        <p:cTn id="529" fill="hold"/>
                                        <p:tgtEl>
                                          <p:spTgt spid="126"/>
                                        </p:tgtEl>
                                        <p:attrNameLst>
                                          <p:attrName>style.visibility</p:attrName>
                                        </p:attrNameLst>
                                      </p:cBhvr>
                                      <p:to>
                                        <p:strVal val="visible"/>
                                      </p:to>
                                    </p:set>
                                    <p:animEffect transition="in" filter="wipe(left)">
                                      <p:cBhvr>
                                        <p:cTn id="530" dur="10"/>
                                        <p:tgtEl>
                                          <p:spTgt spid="126"/>
                                        </p:tgtEl>
                                      </p:cBhvr>
                                    </p:animEffect>
                                  </p:childTnLst>
                                </p:cTn>
                              </p:par>
                            </p:childTnLst>
                          </p:cTn>
                        </p:par>
                        <p:par>
                          <p:cTn id="531" fill="hold">
                            <p:stCondLst>
                              <p:cond delay="12360"/>
                            </p:stCondLst>
                            <p:childTnLst>
                              <p:par>
                                <p:cTn id="532" presetID="22" presetClass="entr" presetSubtype="8" fill="hold" grpId="133" nodeType="afterEffect">
                                  <p:stCondLst>
                                    <p:cond delay="0"/>
                                  </p:stCondLst>
                                  <p:iterate>
                                    <p:tmAbs val="0"/>
                                  </p:iterate>
                                  <p:childTnLst>
                                    <p:set>
                                      <p:cBhvr>
                                        <p:cTn id="533" fill="hold"/>
                                        <p:tgtEl>
                                          <p:spTgt spid="127"/>
                                        </p:tgtEl>
                                        <p:attrNameLst>
                                          <p:attrName>style.visibility</p:attrName>
                                        </p:attrNameLst>
                                      </p:cBhvr>
                                      <p:to>
                                        <p:strVal val="visible"/>
                                      </p:to>
                                    </p:set>
                                    <p:animEffect transition="in" filter="wipe(left)">
                                      <p:cBhvr>
                                        <p:cTn id="534" dur="10"/>
                                        <p:tgtEl>
                                          <p:spTgt spid="127"/>
                                        </p:tgtEl>
                                      </p:cBhvr>
                                    </p:animEffect>
                                  </p:childTnLst>
                                </p:cTn>
                              </p:par>
                            </p:childTnLst>
                          </p:cTn>
                        </p:par>
                        <p:par>
                          <p:cTn id="535" fill="hold">
                            <p:stCondLst>
                              <p:cond delay="12370"/>
                            </p:stCondLst>
                            <p:childTnLst>
                              <p:par>
                                <p:cTn id="536" presetID="22" presetClass="entr" presetSubtype="8" fill="hold" grpId="134" nodeType="afterEffect">
                                  <p:stCondLst>
                                    <p:cond delay="0"/>
                                  </p:stCondLst>
                                  <p:iterate>
                                    <p:tmAbs val="0"/>
                                  </p:iterate>
                                  <p:childTnLst>
                                    <p:set>
                                      <p:cBhvr>
                                        <p:cTn id="537" fill="hold"/>
                                        <p:tgtEl>
                                          <p:spTgt spid="154"/>
                                        </p:tgtEl>
                                        <p:attrNameLst>
                                          <p:attrName>style.visibility</p:attrName>
                                        </p:attrNameLst>
                                      </p:cBhvr>
                                      <p:to>
                                        <p:strVal val="visible"/>
                                      </p:to>
                                    </p:set>
                                    <p:animEffect transition="in" filter="wipe(left)">
                                      <p:cBhvr>
                                        <p:cTn id="538" dur="10"/>
                                        <p:tgtEl>
                                          <p:spTgt spid="154"/>
                                        </p:tgtEl>
                                      </p:cBhvr>
                                    </p:animEffect>
                                  </p:childTnLst>
                                </p:cTn>
                              </p:par>
                            </p:childTnLst>
                          </p:cTn>
                        </p:par>
                        <p:par>
                          <p:cTn id="539" fill="hold">
                            <p:stCondLst>
                              <p:cond delay="12380"/>
                            </p:stCondLst>
                            <p:childTnLst>
                              <p:par>
                                <p:cTn id="540" presetID="22" presetClass="entr" presetSubtype="8" fill="hold" grpId="135" nodeType="afterEffect">
                                  <p:stCondLst>
                                    <p:cond delay="0"/>
                                  </p:stCondLst>
                                  <p:iterate>
                                    <p:tmAbs val="0"/>
                                  </p:iterate>
                                  <p:childTnLst>
                                    <p:set>
                                      <p:cBhvr>
                                        <p:cTn id="541" fill="hold"/>
                                        <p:tgtEl>
                                          <p:spTgt spid="149"/>
                                        </p:tgtEl>
                                        <p:attrNameLst>
                                          <p:attrName>style.visibility</p:attrName>
                                        </p:attrNameLst>
                                      </p:cBhvr>
                                      <p:to>
                                        <p:strVal val="visible"/>
                                      </p:to>
                                    </p:set>
                                    <p:animEffect transition="in" filter="wipe(left)">
                                      <p:cBhvr>
                                        <p:cTn id="542" dur="10"/>
                                        <p:tgtEl>
                                          <p:spTgt spid="149"/>
                                        </p:tgtEl>
                                      </p:cBhvr>
                                    </p:animEffect>
                                  </p:childTnLst>
                                </p:cTn>
                              </p:par>
                            </p:childTnLst>
                          </p:cTn>
                        </p:par>
                        <p:par>
                          <p:cTn id="543" fill="hold">
                            <p:stCondLst>
                              <p:cond delay="12390"/>
                            </p:stCondLst>
                            <p:childTnLst>
                              <p:par>
                                <p:cTn id="544" presetID="22" presetClass="entr" presetSubtype="8" fill="hold" grpId="136" nodeType="afterEffect">
                                  <p:stCondLst>
                                    <p:cond delay="0"/>
                                  </p:stCondLst>
                                  <p:iterate>
                                    <p:tmAbs val="0"/>
                                  </p:iterate>
                                  <p:childTnLst>
                                    <p:set>
                                      <p:cBhvr>
                                        <p:cTn id="545" fill="hold"/>
                                        <p:tgtEl>
                                          <p:spTgt spid="125"/>
                                        </p:tgtEl>
                                        <p:attrNameLst>
                                          <p:attrName>style.visibility</p:attrName>
                                        </p:attrNameLst>
                                      </p:cBhvr>
                                      <p:to>
                                        <p:strVal val="visible"/>
                                      </p:to>
                                    </p:set>
                                    <p:animEffect transition="in" filter="wipe(left)">
                                      <p:cBhvr>
                                        <p:cTn id="546" dur="10"/>
                                        <p:tgtEl>
                                          <p:spTgt spid="125"/>
                                        </p:tgtEl>
                                      </p:cBhvr>
                                    </p:animEffect>
                                  </p:childTnLst>
                                </p:cTn>
                              </p:par>
                            </p:childTnLst>
                          </p:cTn>
                        </p:par>
                        <p:par>
                          <p:cTn id="547" fill="hold">
                            <p:stCondLst>
                              <p:cond delay="12400"/>
                            </p:stCondLst>
                            <p:childTnLst>
                              <p:par>
                                <p:cTn id="548" presetID="22" presetClass="entr" presetSubtype="8" fill="hold" grpId="137" nodeType="afterEffect">
                                  <p:stCondLst>
                                    <p:cond delay="0"/>
                                  </p:stCondLst>
                                  <p:iterate>
                                    <p:tmAbs val="0"/>
                                  </p:iterate>
                                  <p:childTnLst>
                                    <p:set>
                                      <p:cBhvr>
                                        <p:cTn id="549" fill="hold"/>
                                        <p:tgtEl>
                                          <p:spTgt spid="153"/>
                                        </p:tgtEl>
                                        <p:attrNameLst>
                                          <p:attrName>style.visibility</p:attrName>
                                        </p:attrNameLst>
                                      </p:cBhvr>
                                      <p:to>
                                        <p:strVal val="visible"/>
                                      </p:to>
                                    </p:set>
                                    <p:animEffect transition="in" filter="wipe(left)">
                                      <p:cBhvr>
                                        <p:cTn id="550" dur="10"/>
                                        <p:tgtEl>
                                          <p:spTgt spid="153"/>
                                        </p:tgtEl>
                                      </p:cBhvr>
                                    </p:animEffect>
                                  </p:childTnLst>
                                </p:cTn>
                              </p:par>
                            </p:childTnLst>
                          </p:cTn>
                        </p:par>
                        <p:par>
                          <p:cTn id="551" fill="hold">
                            <p:stCondLst>
                              <p:cond delay="12410"/>
                            </p:stCondLst>
                            <p:childTnLst>
                              <p:par>
                                <p:cTn id="552" presetID="22" presetClass="entr" presetSubtype="8" fill="hold" grpId="138" nodeType="afterEffect">
                                  <p:stCondLst>
                                    <p:cond delay="0"/>
                                  </p:stCondLst>
                                  <p:iterate>
                                    <p:tmAbs val="0"/>
                                  </p:iterate>
                                  <p:childTnLst>
                                    <p:set>
                                      <p:cBhvr>
                                        <p:cTn id="553" fill="hold"/>
                                        <p:tgtEl>
                                          <p:spTgt spid="124"/>
                                        </p:tgtEl>
                                        <p:attrNameLst>
                                          <p:attrName>style.visibility</p:attrName>
                                        </p:attrNameLst>
                                      </p:cBhvr>
                                      <p:to>
                                        <p:strVal val="visible"/>
                                      </p:to>
                                    </p:set>
                                    <p:animEffect transition="in" filter="wipe(left)">
                                      <p:cBhvr>
                                        <p:cTn id="554" dur="10"/>
                                        <p:tgtEl>
                                          <p:spTgt spid="124"/>
                                        </p:tgtEl>
                                      </p:cBhvr>
                                    </p:animEffect>
                                  </p:childTnLst>
                                </p:cTn>
                              </p:par>
                            </p:childTnLst>
                          </p:cTn>
                        </p:par>
                        <p:par>
                          <p:cTn id="555" fill="hold">
                            <p:stCondLst>
                              <p:cond delay="12420"/>
                            </p:stCondLst>
                            <p:childTnLst>
                              <p:par>
                                <p:cTn id="556" presetID="23" presetClass="entr" presetSubtype="16" fill="hold" grpId="139" nodeType="afterEffect">
                                  <p:stCondLst>
                                    <p:cond delay="0"/>
                                  </p:stCondLst>
                                  <p:iterate type="wd">
                                    <p:tmPct val="10000"/>
                                  </p:iterate>
                                  <p:childTnLst>
                                    <p:set>
                                      <p:cBhvr>
                                        <p:cTn id="557" dur="1" fill="hold">
                                          <p:stCondLst>
                                            <p:cond delay="0"/>
                                          </p:stCondLst>
                                        </p:cTn>
                                        <p:tgtEl>
                                          <p:spTgt spid="192"/>
                                        </p:tgtEl>
                                        <p:attrNameLst>
                                          <p:attrName>style.visibility</p:attrName>
                                        </p:attrNameLst>
                                      </p:cBhvr>
                                      <p:to>
                                        <p:strVal val="visible"/>
                                      </p:to>
                                    </p:set>
                                    <p:anim calcmode="lin" valueType="num">
                                      <p:cBhvr>
                                        <p:cTn id="558" dur="500" fill="hold"/>
                                        <p:tgtEl>
                                          <p:spTgt spid="192"/>
                                        </p:tgtEl>
                                        <p:attrNameLst>
                                          <p:attrName>ppt_w</p:attrName>
                                        </p:attrNameLst>
                                      </p:cBhvr>
                                      <p:tavLst>
                                        <p:tav tm="0">
                                          <p:val>
                                            <p:fltVal val="0"/>
                                          </p:val>
                                        </p:tav>
                                        <p:tav tm="100000">
                                          <p:val>
                                            <p:strVal val="#ppt_w"/>
                                          </p:val>
                                        </p:tav>
                                      </p:tavLst>
                                    </p:anim>
                                    <p:anim calcmode="lin" valueType="num">
                                      <p:cBhvr>
                                        <p:cTn id="559" dur="500" fill="hold"/>
                                        <p:tgtEl>
                                          <p:spTgt spid="192"/>
                                        </p:tgtEl>
                                        <p:attrNameLst>
                                          <p:attrName>ppt_h</p:attrName>
                                        </p:attrNameLst>
                                      </p:cBhvr>
                                      <p:tavLst>
                                        <p:tav tm="0">
                                          <p:val>
                                            <p:fltVal val="0"/>
                                          </p:val>
                                        </p:tav>
                                        <p:tav tm="100000">
                                          <p:val>
                                            <p:strVal val="#ppt_h"/>
                                          </p:val>
                                        </p:tav>
                                      </p:tavLst>
                                    </p:anim>
                                  </p:childTnLst>
                                </p:cTn>
                              </p:par>
                            </p:childTnLst>
                          </p:cTn>
                        </p:par>
                        <p:par>
                          <p:cTn id="560" fill="hold">
                            <p:stCondLst>
                              <p:cond delay="13570"/>
                            </p:stCondLst>
                            <p:childTnLst>
                              <p:par>
                                <p:cTn id="561" presetID="10" presetClass="entr" fill="hold" grpId="0" nodeType="afterEffect">
                                  <p:stCondLst>
                                    <p:cond delay="0"/>
                                  </p:stCondLst>
                                  <p:iterate>
                                    <p:tmAbs val="0"/>
                                  </p:iterate>
                                  <p:childTnLst>
                                    <p:set>
                                      <p:cBhvr>
                                        <p:cTn id="562" fill="hold"/>
                                        <p:tgtEl>
                                          <p:spTgt spid="2"/>
                                        </p:tgtEl>
                                        <p:attrNameLst>
                                          <p:attrName>style.visibility</p:attrName>
                                        </p:attrNameLst>
                                      </p:cBhvr>
                                      <p:to>
                                        <p:strVal val="visible"/>
                                      </p:to>
                                    </p:set>
                                    <p:animEffect transition="in" filter="fade">
                                      <p:cBhvr>
                                        <p:cTn id="56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28" animBg="1" advAuto="0"/>
      <p:bldP spid="52" grpId="29" animBg="1" advAuto="0"/>
      <p:bldP spid="53" grpId="1" animBg="1" advAuto="0"/>
      <p:bldP spid="54" grpId="2" animBg="1" advAuto="0"/>
      <p:bldP spid="55" grpId="5" animBg="1" advAuto="0"/>
      <p:bldP spid="56" grpId="7" animBg="1" advAuto="0"/>
      <p:bldP spid="57" grpId="6" animBg="1" advAuto="0"/>
      <p:bldP spid="58" grpId="27" animBg="1" advAuto="0"/>
      <p:bldP spid="59" grpId="32" animBg="1" advAuto="0"/>
      <p:bldP spid="60" grpId="46" animBg="1" advAuto="0"/>
      <p:bldP spid="61" grpId="30" animBg="1" advAuto="0"/>
      <p:bldP spid="62" grpId="31" animBg="1" advAuto="0"/>
      <p:bldP spid="63" grpId="8" animBg="1" advAuto="0"/>
      <p:bldP spid="64" grpId="9" animBg="1" advAuto="0"/>
      <p:bldP spid="65" grpId="33" animBg="1" advAuto="0"/>
      <p:bldP spid="66" grpId="89" animBg="1" advAuto="0"/>
      <p:bldP spid="67" grpId="90" animBg="1" advAuto="0"/>
      <p:bldP spid="68" grpId="91" animBg="1" advAuto="0"/>
      <p:bldP spid="69" grpId="92" animBg="1" advAuto="0"/>
      <p:bldP spid="70" grpId="15" animBg="1" advAuto="0"/>
      <p:bldP spid="71" grpId="13" animBg="1" advAuto="0"/>
      <p:bldP spid="72" grpId="23" animBg="1" advAuto="0"/>
      <p:bldP spid="73" grpId="16" animBg="1" advAuto="0"/>
      <p:bldP spid="74" grpId="80" animBg="1" advAuto="0"/>
      <p:bldP spid="75" grpId="56" animBg="1" advAuto="0"/>
      <p:bldP spid="76" grpId="38" animBg="1" advAuto="0"/>
      <p:bldP spid="77" grpId="40" animBg="1" advAuto="0"/>
      <p:bldP spid="78" grpId="39" animBg="1" advAuto="0"/>
      <p:bldP spid="79" grpId="130" animBg="1" advAuto="0"/>
      <p:bldP spid="80" grpId="60" animBg="1" advAuto="0"/>
      <p:bldP spid="81" grpId="41" animBg="1" advAuto="0"/>
      <p:bldP spid="82" grpId="85" animBg="1" advAuto="0"/>
      <p:bldP spid="83" grpId="84" animBg="1" advAuto="0"/>
      <p:bldP spid="84" grpId="86" animBg="1" advAuto="0"/>
      <p:bldP spid="85" grpId="87" animBg="1" advAuto="0"/>
      <p:bldP spid="86" grpId="67" animBg="1" advAuto="0"/>
      <p:bldP spid="87" grpId="65" animBg="1" advAuto="0"/>
      <p:bldP spid="88" grpId="57" animBg="1" advAuto="0"/>
      <p:bldP spid="89" grpId="66" animBg="1" advAuto="0"/>
      <p:bldP spid="90" grpId="116" animBg="1" advAuto="0"/>
      <p:bldP spid="91" grpId="108" animBg="1" advAuto="0"/>
      <p:bldP spid="92" grpId="61" animBg="1" advAuto="0"/>
      <p:bldP spid="93" grpId="54" animBg="1" advAuto="0"/>
      <p:bldP spid="94" grpId="94" animBg="1" advAuto="0"/>
      <p:bldP spid="95" grpId="44" animBg="1" advAuto="0"/>
      <p:bldP spid="96" grpId="82" animBg="1" advAuto="0"/>
      <p:bldP spid="97" grpId="83" animBg="1" advAuto="0"/>
      <p:bldP spid="98" grpId="81" animBg="1" advAuto="0"/>
      <p:bldP spid="99" grpId="88" animBg="1" advAuto="0"/>
      <p:bldP spid="100" grpId="26" animBg="1" advAuto="0"/>
      <p:bldP spid="101" grpId="24" animBg="1" advAuto="0"/>
      <p:bldP spid="102" grpId="25" animBg="1" advAuto="0"/>
      <p:bldP spid="103" grpId="71" animBg="1" advAuto="0"/>
      <p:bldP spid="104" grpId="72" animBg="1" advAuto="0"/>
      <p:bldP spid="105" grpId="73" animBg="1" advAuto="0"/>
      <p:bldP spid="106" grpId="93" animBg="1" advAuto="0"/>
      <p:bldP spid="107" grpId="58" animBg="1" advAuto="0"/>
      <p:bldP spid="108" grpId="45" animBg="1" advAuto="0"/>
      <p:bldP spid="109" grpId="62" animBg="1" advAuto="0"/>
      <p:bldP spid="110" grpId="55" animBg="1" advAuto="0"/>
      <p:bldP spid="111" grpId="43" animBg="1" advAuto="0"/>
      <p:bldP spid="112" grpId="4" animBg="1" advAuto="0"/>
      <p:bldP spid="113" grpId="118" animBg="1" advAuto="0"/>
      <p:bldP spid="114" grpId="114" animBg="1" advAuto="0"/>
      <p:bldP spid="115" grpId="112" animBg="1" advAuto="0"/>
      <p:bldP spid="116" grpId="113" animBg="1" advAuto="0"/>
      <p:bldP spid="117" grpId="122" animBg="1" advAuto="0"/>
      <p:bldP spid="118" grpId="119" animBg="1" advAuto="0"/>
      <p:bldP spid="119" grpId="123" animBg="1" advAuto="0"/>
      <p:bldP spid="120" grpId="124" animBg="1" advAuto="0"/>
      <p:bldP spid="121" grpId="121" animBg="1" advAuto="0"/>
      <p:bldP spid="122" grpId="125" animBg="1" advAuto="0"/>
      <p:bldP spid="123" grpId="120" animBg="1" advAuto="0"/>
      <p:bldP spid="124" grpId="138" animBg="1" advAuto="0"/>
      <p:bldP spid="125" grpId="136" animBg="1" advAuto="0"/>
      <p:bldP spid="126" grpId="132" animBg="1" advAuto="0"/>
      <p:bldP spid="127" grpId="133" animBg="1" advAuto="0"/>
      <p:bldP spid="128" grpId="129" animBg="1" advAuto="0"/>
      <p:bldP spid="129" grpId="128" animBg="1" advAuto="0"/>
      <p:bldP spid="130" grpId="109" animBg="1" advAuto="0"/>
      <p:bldP spid="131" grpId="106" animBg="1" advAuto="0"/>
      <p:bldP spid="132" grpId="131" animBg="1" advAuto="0"/>
      <p:bldP spid="133" grpId="126" animBg="1" advAuto="0"/>
      <p:bldP spid="134" grpId="70" animBg="1" advAuto="0"/>
      <p:bldP spid="135" grpId="69" animBg="1" advAuto="0"/>
      <p:bldP spid="136" grpId="68" animBg="1" advAuto="0"/>
      <p:bldP spid="137" grpId="97" animBg="1" advAuto="0"/>
      <p:bldP spid="138" grpId="98" animBg="1" advAuto="0"/>
      <p:bldP spid="139" grpId="100" animBg="1" advAuto="0"/>
      <p:bldP spid="140" grpId="104" animBg="1" advAuto="0"/>
      <p:bldP spid="141" grpId="101" animBg="1" advAuto="0"/>
      <p:bldP spid="142" grpId="103" animBg="1" advAuto="0"/>
      <p:bldP spid="143" grpId="102" animBg="1" advAuto="0"/>
      <p:bldP spid="144" grpId="107" animBg="1" advAuto="0"/>
      <p:bldP spid="145" grpId="110" animBg="1" advAuto="0"/>
      <p:bldP spid="146" grpId="96" animBg="1" advAuto="0"/>
      <p:bldP spid="147" grpId="95" animBg="1" advAuto="0"/>
      <p:bldP spid="148" grpId="99" animBg="1" advAuto="0"/>
      <p:bldP spid="149" grpId="135" animBg="1" advAuto="0"/>
      <p:bldP spid="150" grpId="115" animBg="1" advAuto="0"/>
      <p:bldP spid="151" grpId="37" animBg="1" advAuto="0"/>
      <p:bldP spid="152" grpId="127" animBg="1" advAuto="0"/>
      <p:bldP spid="153" grpId="137" animBg="1" advAuto="0"/>
      <p:bldP spid="154" grpId="134" animBg="1" advAuto="0"/>
      <p:bldP spid="155" grpId="10" animBg="1" advAuto="0"/>
      <p:bldP spid="156" grpId="11" animBg="1" advAuto="0"/>
      <p:bldP spid="157" grpId="17" animBg="1" advAuto="0"/>
      <p:bldP spid="158" grpId="47" animBg="1" advAuto="0"/>
      <p:bldP spid="159" grpId="48" animBg="1" advAuto="0"/>
      <p:bldP spid="160" grpId="52" animBg="1" advAuto="0"/>
      <p:bldP spid="161" grpId="53" animBg="1" advAuto="0"/>
      <p:bldP spid="162" grpId="50" animBg="1" advAuto="0"/>
      <p:bldP spid="163" grpId="49" animBg="1" advAuto="0"/>
      <p:bldP spid="164" grpId="59" animBg="1" advAuto="0"/>
      <p:bldP spid="165" grpId="12" animBg="1" advAuto="0"/>
      <p:bldP spid="166" grpId="14" animBg="1" advAuto="0"/>
      <p:bldP spid="167" grpId="42" animBg="1" advAuto="0"/>
      <p:bldP spid="168" grpId="117" animBg="1" advAuto="0"/>
      <p:bldP spid="169" grpId="35" animBg="1" advAuto="0"/>
      <p:bldP spid="170" grpId="36" animBg="1" advAuto="0"/>
      <p:bldP spid="171" grpId="34" animBg="1" advAuto="0"/>
      <p:bldP spid="172" grpId="63" animBg="1" advAuto="0"/>
      <p:bldP spid="173" grpId="64" animBg="1" advAuto="0"/>
      <p:bldP spid="174" grpId="111" animBg="1" advAuto="0"/>
      <p:bldP spid="175" grpId="105" animBg="1" advAuto="0"/>
      <p:bldP spid="176" grpId="19" animBg="1" advAuto="0"/>
      <p:bldP spid="177" grpId="22" animBg="1" advAuto="0"/>
      <p:bldP spid="178" grpId="21" animBg="1" advAuto="0"/>
      <p:bldP spid="179" grpId="20" animBg="1" advAuto="0"/>
      <p:bldP spid="180" grpId="18" animBg="1" advAuto="0"/>
      <p:bldP spid="181" grpId="51" animBg="1" advAuto="0"/>
      <p:bldP spid="182" grpId="3" animBg="1" advAuto="0"/>
      <p:bldP spid="187" grpId="77" animBg="1" advAuto="0"/>
      <p:bldP spid="188" grpId="74" animBg="1" advAuto="0"/>
      <p:bldP spid="189" grpId="76" animBg="1" advAuto="0"/>
      <p:bldP spid="191" grpId="75" animBg="1" advAuto="0"/>
      <p:bldP spid="192" grpId="139" animBg="1" advAuto="0"/>
      <p:bldP spid="193" grpId="78" animBg="1" advAuto="0"/>
      <p:bldP spid="193" grpId="79" animBg="1" advAuto="0"/>
      <p:bldP spid="2"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Image" descr="Image"/>
          <p:cNvPicPr>
            <a:picLocks noGrp="1"/>
          </p:cNvPicPr>
          <p:nvPr>
            <p:ph type="pic" idx="21"/>
          </p:nvPr>
        </p:nvPicPr>
        <p:blipFill>
          <a:blip r:embed="rId2"/>
          <a:stretch>
            <a:fillRect/>
          </a:stretch>
        </p:blipFill>
        <p:spPr>
          <a:prstGeom prst="rect">
            <a:avLst/>
          </a:prstGeom>
        </p:spPr>
      </p:pic>
      <p:sp>
        <p:nvSpPr>
          <p:cNvPr id="199" name="ACT government seed nursery for native grasses and native trees"/>
          <p:cNvSpPr txBox="1"/>
          <p:nvPr/>
        </p:nvSpPr>
        <p:spPr>
          <a:xfrm>
            <a:off x="3700791" y="4112462"/>
            <a:ext cx="16260501" cy="4562036"/>
          </a:xfrm>
          <a:prstGeom prst="rect">
            <a:avLst/>
          </a:prstGeom>
          <a:ln w="12700">
            <a:miter lim="400000"/>
          </a:ln>
          <a:effectLst>
            <a:outerShdw blurRad="139700" dist="138572" dir="264598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9600"/>
            </a:lvl1pPr>
          </a:lstStyle>
          <a:p>
            <a:r>
              <a:t>ACT government seed nursery for native grasses and native trees</a:t>
            </a:r>
          </a:p>
        </p:txBody>
      </p:sp>
      <p:sp>
        <p:nvSpPr>
          <p:cNvPr id="200" name="Rounded Rectangle"/>
          <p:cNvSpPr/>
          <p:nvPr/>
        </p:nvSpPr>
        <p:spPr>
          <a:xfrm>
            <a:off x="16072730" y="1065389"/>
            <a:ext cx="7453241" cy="2212273"/>
          </a:xfrm>
          <a:prstGeom prst="roundRect">
            <a:avLst>
              <a:gd name="adj" fmla="val 8611"/>
            </a:avLst>
          </a:prstGeom>
          <a:ln w="63500">
            <a:solidFill>
              <a:srgbClr val="000000">
                <a:alpha val="0"/>
              </a:srgbClr>
            </a:solidFill>
            <a:miter lim="400000"/>
          </a:ln>
        </p:spPr>
        <p:txBody>
          <a:bodyPr lIns="50800" tIns="50800" rIns="50800" bIns="50800" anchor="ctr"/>
          <a:lstStyle/>
          <a:p>
            <a:pPr>
              <a:defRPr sz="3200" b="0">
                <a:latin typeface="+mn-lt"/>
                <a:ea typeface="+mn-ea"/>
                <a:cs typeface="+mn-cs"/>
                <a:sym typeface="Helvetica Neue Medium"/>
              </a:defRPr>
            </a:pPr>
            <a:endParaRPr/>
          </a:p>
        </p:txBody>
      </p:sp>
      <p:pic>
        <p:nvPicPr>
          <p:cNvPr id="201" name="Image" descr="Image"/>
          <p:cNvPicPr>
            <a:picLocks noChangeAspect="1"/>
          </p:cNvPicPr>
          <p:nvPr/>
        </p:nvPicPr>
        <p:blipFill>
          <a:blip r:embed="rId3"/>
          <a:stretch>
            <a:fillRect/>
          </a:stretch>
        </p:blipFill>
        <p:spPr>
          <a:xfrm>
            <a:off x="20509720" y="6858000"/>
            <a:ext cx="3048001" cy="3251200"/>
          </a:xfrm>
          <a:prstGeom prst="rect">
            <a:avLst/>
          </a:prstGeom>
          <a:ln w="12700">
            <a:miter lim="400000"/>
          </a:ln>
          <a:effectLst>
            <a:outerShdw blurRad="139700" dist="138572" dir="2645980" rotWithShape="0">
              <a:srgbClr val="000000"/>
            </a:outerShdw>
          </a:effectLst>
        </p:spPr>
      </p:pic>
      <p:sp>
        <p:nvSpPr>
          <p:cNvPr id="2" name="Rounded Rectangle 1">
            <a:extLst>
              <a:ext uri="{FF2B5EF4-FFF2-40B4-BE49-F238E27FC236}">
                <a16:creationId xmlns:a16="http://schemas.microsoft.com/office/drawing/2014/main" id="{C51CA7AD-4B30-7769-1DE8-0A1AB2221EE1}"/>
              </a:ext>
            </a:extLst>
          </p:cNvPr>
          <p:cNvSpPr/>
          <p:nvPr/>
        </p:nvSpPr>
        <p:spPr>
          <a:xfrm>
            <a:off x="15432450" y="521120"/>
            <a:ext cx="8125271" cy="3592800"/>
          </a:xfrm>
          <a:prstGeom prst="roundRect">
            <a:avLst/>
          </a:prstGeom>
          <a:noFill/>
          <a:ln w="762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rosella breeding site in need of native grasses, native trees and breeding holes">
            <a:extLst>
              <a:ext uri="{FF2B5EF4-FFF2-40B4-BE49-F238E27FC236}">
                <a16:creationId xmlns:a16="http://schemas.microsoft.com/office/drawing/2014/main" id="{01E68E93-F6DD-DB97-3DAC-CDFB239DC30A}"/>
              </a:ext>
            </a:extLst>
          </p:cNvPr>
          <p:cNvSpPr txBox="1"/>
          <p:nvPr/>
        </p:nvSpPr>
        <p:spPr>
          <a:xfrm>
            <a:off x="7675200" y="9406800"/>
            <a:ext cx="14558886" cy="3795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900"/>
            </a:lvl1pPr>
          </a:lstStyle>
          <a:p>
            <a:r>
              <a:rPr sz="8000"/>
              <a:t>rosella breeding site in need of native grasses, native trees and breeding holes</a:t>
            </a:r>
          </a:p>
        </p:txBody>
      </p:sp>
    </p:spTree>
  </p:cSld>
  <p:clrMapOvr>
    <a:masterClrMapping/>
  </p:clrMapOvr>
  <mc:AlternateContent xmlns:mc="http://schemas.openxmlformats.org/markup-compatibility/2006" xmlns:p14="http://schemas.microsoft.com/office/powerpoint/2010/main">
    <mc:Choice Requires="p14">
      <p:transition p14:dur="50" advClick="0" advTm="500">
        <p:fade/>
      </p:transition>
    </mc:Choice>
    <mc:Fallback xmlns="">
      <p:transition advClick="0" advTm="500">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2" nodeType="afterEffect">
                                  <p:stCondLst>
                                    <p:cond delay="0"/>
                                  </p:stCondLst>
                                  <p:iterate>
                                    <p:tmAbs val="0"/>
                                  </p:iterate>
                                  <p:childTnLst>
                                    <p:set>
                                      <p:cBhvr>
                                        <p:cTn id="6" fill="hold"/>
                                        <p:tgtEl>
                                          <p:spTgt spid="199"/>
                                        </p:tgtEl>
                                        <p:attrNameLst>
                                          <p:attrName>style.visibility</p:attrName>
                                        </p:attrNameLst>
                                      </p:cBhvr>
                                      <p:to>
                                        <p:strVal val="visible"/>
                                      </p:to>
                                    </p:set>
                                    <p:animEffect transition="in" filter="fade">
                                      <p:cBhvr>
                                        <p:cTn id="7" dur="10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2" animBg="1" advAuto="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Image" descr="Image"/>
          <p:cNvPicPr>
            <a:picLocks noGrp="1"/>
          </p:cNvPicPr>
          <p:nvPr>
            <p:ph type="pic" idx="21"/>
          </p:nvPr>
        </p:nvPicPr>
        <p:blipFill>
          <a:blip r:embed="rId2">
            <a:alphaModFix amt="83604"/>
          </a:blip>
          <a:stretch>
            <a:fillRect/>
          </a:stretch>
        </p:blipFill>
        <p:spPr>
          <a:prstGeom prst="rect">
            <a:avLst/>
          </a:prstGeom>
        </p:spPr>
      </p:pic>
      <p:sp>
        <p:nvSpPr>
          <p:cNvPr id="204" name="Star"/>
          <p:cNvSpPr/>
          <p:nvPr/>
        </p:nvSpPr>
        <p:spPr>
          <a:xfrm>
            <a:off x="3571080" y="1480611"/>
            <a:ext cx="1274964" cy="103239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05" name="Star"/>
          <p:cNvSpPr/>
          <p:nvPr/>
        </p:nvSpPr>
        <p:spPr>
          <a:xfrm>
            <a:off x="4637411" y="1033639"/>
            <a:ext cx="981770" cy="89394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06" name="Star"/>
          <p:cNvSpPr/>
          <p:nvPr/>
        </p:nvSpPr>
        <p:spPr>
          <a:xfrm>
            <a:off x="341753" y="2269785"/>
            <a:ext cx="981769" cy="89394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07" name="Star"/>
          <p:cNvSpPr/>
          <p:nvPr/>
        </p:nvSpPr>
        <p:spPr>
          <a:xfrm>
            <a:off x="1370238" y="2380264"/>
            <a:ext cx="485932" cy="447122"/>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08" name="Star"/>
          <p:cNvSpPr/>
          <p:nvPr/>
        </p:nvSpPr>
        <p:spPr>
          <a:xfrm>
            <a:off x="2075854" y="3309411"/>
            <a:ext cx="644625" cy="588740"/>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09" name="Star"/>
          <p:cNvSpPr/>
          <p:nvPr/>
        </p:nvSpPr>
        <p:spPr>
          <a:xfrm>
            <a:off x="4974556" y="4325411"/>
            <a:ext cx="644625" cy="588740"/>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10" name="Star"/>
          <p:cNvSpPr/>
          <p:nvPr/>
        </p:nvSpPr>
        <p:spPr>
          <a:xfrm>
            <a:off x="3533947" y="3986690"/>
            <a:ext cx="353598" cy="345962"/>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11" name="Star"/>
          <p:cNvSpPr/>
          <p:nvPr/>
        </p:nvSpPr>
        <p:spPr>
          <a:xfrm>
            <a:off x="7412956" y="3986690"/>
            <a:ext cx="644625" cy="588740"/>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12" name="Star"/>
          <p:cNvSpPr/>
          <p:nvPr/>
        </p:nvSpPr>
        <p:spPr>
          <a:xfrm>
            <a:off x="7294422" y="2827432"/>
            <a:ext cx="644626" cy="588740"/>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13" name="Star"/>
          <p:cNvSpPr/>
          <p:nvPr/>
        </p:nvSpPr>
        <p:spPr>
          <a:xfrm>
            <a:off x="6142712" y="2744209"/>
            <a:ext cx="512795" cy="429420"/>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14" name="Star"/>
          <p:cNvSpPr/>
          <p:nvPr/>
        </p:nvSpPr>
        <p:spPr>
          <a:xfrm>
            <a:off x="5673737" y="1218467"/>
            <a:ext cx="981770" cy="89394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15" name="Star"/>
          <p:cNvSpPr/>
          <p:nvPr/>
        </p:nvSpPr>
        <p:spPr>
          <a:xfrm>
            <a:off x="6731080" y="1947310"/>
            <a:ext cx="436126" cy="32247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16" name="Star"/>
          <p:cNvSpPr/>
          <p:nvPr/>
        </p:nvSpPr>
        <p:spPr>
          <a:xfrm>
            <a:off x="5684048" y="5409144"/>
            <a:ext cx="1729365" cy="1455853"/>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17" name="Star"/>
          <p:cNvSpPr/>
          <p:nvPr/>
        </p:nvSpPr>
        <p:spPr>
          <a:xfrm>
            <a:off x="5301907" y="7034744"/>
            <a:ext cx="840463" cy="725700"/>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18" name="Star"/>
          <p:cNvSpPr/>
          <p:nvPr/>
        </p:nvSpPr>
        <p:spPr>
          <a:xfrm>
            <a:off x="7939046" y="1789935"/>
            <a:ext cx="436126" cy="32247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19" name="Star"/>
          <p:cNvSpPr/>
          <p:nvPr/>
        </p:nvSpPr>
        <p:spPr>
          <a:xfrm>
            <a:off x="8674445" y="6542520"/>
            <a:ext cx="501927" cy="409083"/>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20" name="Star"/>
          <p:cNvSpPr/>
          <p:nvPr/>
        </p:nvSpPr>
        <p:spPr>
          <a:xfrm>
            <a:off x="9176372" y="6337980"/>
            <a:ext cx="501927" cy="409082"/>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21" name="Star"/>
          <p:cNvSpPr/>
          <p:nvPr/>
        </p:nvSpPr>
        <p:spPr>
          <a:xfrm>
            <a:off x="10947626" y="5842700"/>
            <a:ext cx="1058854" cy="706442"/>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22" name="Star"/>
          <p:cNvSpPr/>
          <p:nvPr/>
        </p:nvSpPr>
        <p:spPr>
          <a:xfrm>
            <a:off x="12192000" y="5055924"/>
            <a:ext cx="1058854" cy="706441"/>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23" name="Star"/>
          <p:cNvSpPr/>
          <p:nvPr/>
        </p:nvSpPr>
        <p:spPr>
          <a:xfrm>
            <a:off x="7534709" y="9054510"/>
            <a:ext cx="840463" cy="725700"/>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24" name="Star"/>
          <p:cNvSpPr/>
          <p:nvPr/>
        </p:nvSpPr>
        <p:spPr>
          <a:xfrm>
            <a:off x="8178827" y="8120881"/>
            <a:ext cx="747058" cy="638773"/>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25" name="Star"/>
          <p:cNvSpPr/>
          <p:nvPr/>
        </p:nvSpPr>
        <p:spPr>
          <a:xfrm>
            <a:off x="10743307" y="10796067"/>
            <a:ext cx="1264387" cy="117903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26" name="Star"/>
          <p:cNvSpPr/>
          <p:nvPr/>
        </p:nvSpPr>
        <p:spPr>
          <a:xfrm>
            <a:off x="8680277" y="9097973"/>
            <a:ext cx="747059" cy="638773"/>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27" name="Star"/>
          <p:cNvSpPr/>
          <p:nvPr/>
        </p:nvSpPr>
        <p:spPr>
          <a:xfrm>
            <a:off x="9434400" y="3190150"/>
            <a:ext cx="1603176" cy="142877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28" name="Star"/>
          <p:cNvSpPr/>
          <p:nvPr/>
        </p:nvSpPr>
        <p:spPr>
          <a:xfrm>
            <a:off x="12480609" y="6951602"/>
            <a:ext cx="1058855" cy="706442"/>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29" name="Star"/>
          <p:cNvSpPr/>
          <p:nvPr/>
        </p:nvSpPr>
        <p:spPr>
          <a:xfrm>
            <a:off x="11415887" y="1301470"/>
            <a:ext cx="592644" cy="649552"/>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30" name="Star"/>
          <p:cNvSpPr/>
          <p:nvPr/>
        </p:nvSpPr>
        <p:spPr>
          <a:xfrm>
            <a:off x="12953499" y="1602806"/>
            <a:ext cx="852239" cy="96658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31" name="Star"/>
          <p:cNvSpPr/>
          <p:nvPr/>
        </p:nvSpPr>
        <p:spPr>
          <a:xfrm>
            <a:off x="12192000" y="1436547"/>
            <a:ext cx="592643" cy="649553"/>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32" name="Star"/>
          <p:cNvSpPr/>
          <p:nvPr/>
        </p:nvSpPr>
        <p:spPr>
          <a:xfrm>
            <a:off x="13083295" y="6112158"/>
            <a:ext cx="592646" cy="451295"/>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33" name="Star"/>
          <p:cNvSpPr/>
          <p:nvPr/>
        </p:nvSpPr>
        <p:spPr>
          <a:xfrm>
            <a:off x="13545585" y="4728677"/>
            <a:ext cx="830603" cy="546697"/>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34" name="Star"/>
          <p:cNvSpPr/>
          <p:nvPr/>
        </p:nvSpPr>
        <p:spPr>
          <a:xfrm>
            <a:off x="13427391" y="2626933"/>
            <a:ext cx="830603" cy="54669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35" name="Star"/>
          <p:cNvSpPr/>
          <p:nvPr/>
        </p:nvSpPr>
        <p:spPr>
          <a:xfrm>
            <a:off x="10395443" y="5409144"/>
            <a:ext cx="436127" cy="32247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36" name="Star"/>
          <p:cNvSpPr/>
          <p:nvPr/>
        </p:nvSpPr>
        <p:spPr>
          <a:xfrm>
            <a:off x="9799862" y="5409144"/>
            <a:ext cx="436126" cy="32247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37" name="Star"/>
          <p:cNvSpPr/>
          <p:nvPr/>
        </p:nvSpPr>
        <p:spPr>
          <a:xfrm>
            <a:off x="10307182" y="4952898"/>
            <a:ext cx="436126" cy="322475"/>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38" name="Star"/>
          <p:cNvSpPr/>
          <p:nvPr/>
        </p:nvSpPr>
        <p:spPr>
          <a:xfrm>
            <a:off x="11157437" y="4414192"/>
            <a:ext cx="436126" cy="32247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39" name="Star"/>
          <p:cNvSpPr/>
          <p:nvPr/>
        </p:nvSpPr>
        <p:spPr>
          <a:xfrm>
            <a:off x="13515167" y="8312901"/>
            <a:ext cx="1264386" cy="1385359"/>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40" name="Star"/>
          <p:cNvSpPr/>
          <p:nvPr/>
        </p:nvSpPr>
        <p:spPr>
          <a:xfrm>
            <a:off x="12192000" y="8049155"/>
            <a:ext cx="592643" cy="45129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41" name="Star"/>
          <p:cNvSpPr/>
          <p:nvPr/>
        </p:nvSpPr>
        <p:spPr>
          <a:xfrm>
            <a:off x="12721426" y="8534006"/>
            <a:ext cx="592644" cy="45129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42" name="Star"/>
          <p:cNvSpPr/>
          <p:nvPr/>
        </p:nvSpPr>
        <p:spPr>
          <a:xfrm>
            <a:off x="11887965" y="7534796"/>
            <a:ext cx="592644" cy="451295"/>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43" name="Star"/>
          <p:cNvSpPr/>
          <p:nvPr/>
        </p:nvSpPr>
        <p:spPr>
          <a:xfrm>
            <a:off x="16051776" y="7632869"/>
            <a:ext cx="1098433" cy="973705"/>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44" name="Star"/>
          <p:cNvSpPr/>
          <p:nvPr/>
        </p:nvSpPr>
        <p:spPr>
          <a:xfrm>
            <a:off x="17188267" y="4922292"/>
            <a:ext cx="1479394" cy="1273969"/>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45" name="Star"/>
          <p:cNvSpPr/>
          <p:nvPr/>
        </p:nvSpPr>
        <p:spPr>
          <a:xfrm>
            <a:off x="13675938" y="5744627"/>
            <a:ext cx="592646" cy="451295"/>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46" name="Star"/>
          <p:cNvSpPr/>
          <p:nvPr/>
        </p:nvSpPr>
        <p:spPr>
          <a:xfrm>
            <a:off x="14611284" y="5744627"/>
            <a:ext cx="592646" cy="451295"/>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47" name="Star"/>
          <p:cNvSpPr/>
          <p:nvPr/>
        </p:nvSpPr>
        <p:spPr>
          <a:xfrm>
            <a:off x="17631643" y="1634805"/>
            <a:ext cx="592645" cy="451295"/>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48" name="Star"/>
          <p:cNvSpPr/>
          <p:nvPr/>
        </p:nvSpPr>
        <p:spPr>
          <a:xfrm>
            <a:off x="15133271" y="955794"/>
            <a:ext cx="918508" cy="805530"/>
          </a:xfrm>
          <a:prstGeom prst="star5">
            <a:avLst>
              <a:gd name="adj" fmla="val 7359"/>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49" name="Star"/>
          <p:cNvSpPr/>
          <p:nvPr/>
        </p:nvSpPr>
        <p:spPr>
          <a:xfrm>
            <a:off x="8958309" y="3825453"/>
            <a:ext cx="436127" cy="32247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50" name="Star"/>
          <p:cNvSpPr/>
          <p:nvPr/>
        </p:nvSpPr>
        <p:spPr>
          <a:xfrm>
            <a:off x="9216337" y="4728677"/>
            <a:ext cx="436126" cy="32247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51" name="Star"/>
          <p:cNvSpPr/>
          <p:nvPr/>
        </p:nvSpPr>
        <p:spPr>
          <a:xfrm>
            <a:off x="8925408" y="3416171"/>
            <a:ext cx="436127" cy="32247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52" name="Star"/>
          <p:cNvSpPr/>
          <p:nvPr/>
        </p:nvSpPr>
        <p:spPr>
          <a:xfrm>
            <a:off x="11790467" y="4091717"/>
            <a:ext cx="436127" cy="32247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53" name="Star"/>
          <p:cNvSpPr/>
          <p:nvPr/>
        </p:nvSpPr>
        <p:spPr>
          <a:xfrm>
            <a:off x="18126588" y="12205822"/>
            <a:ext cx="1416004" cy="1191905"/>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54" name="Star"/>
          <p:cNvSpPr/>
          <p:nvPr/>
        </p:nvSpPr>
        <p:spPr>
          <a:xfrm>
            <a:off x="11286600" y="11961688"/>
            <a:ext cx="747058" cy="63877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55" name="Star"/>
          <p:cNvSpPr/>
          <p:nvPr/>
        </p:nvSpPr>
        <p:spPr>
          <a:xfrm>
            <a:off x="11541945" y="12763675"/>
            <a:ext cx="568384" cy="456683"/>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56" name="Star"/>
          <p:cNvSpPr/>
          <p:nvPr/>
        </p:nvSpPr>
        <p:spPr>
          <a:xfrm>
            <a:off x="17188267" y="9141436"/>
            <a:ext cx="747059" cy="63877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57" name="Star"/>
          <p:cNvSpPr/>
          <p:nvPr/>
        </p:nvSpPr>
        <p:spPr>
          <a:xfrm>
            <a:off x="19347366" y="10157294"/>
            <a:ext cx="747059" cy="63877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58" name="Star"/>
          <p:cNvSpPr/>
          <p:nvPr/>
        </p:nvSpPr>
        <p:spPr>
          <a:xfrm>
            <a:off x="20426915" y="10476681"/>
            <a:ext cx="747060" cy="63877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59" name="Star"/>
          <p:cNvSpPr/>
          <p:nvPr/>
        </p:nvSpPr>
        <p:spPr>
          <a:xfrm>
            <a:off x="20941151" y="704747"/>
            <a:ext cx="592645" cy="451295"/>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60" name="Star"/>
          <p:cNvSpPr/>
          <p:nvPr/>
        </p:nvSpPr>
        <p:spPr>
          <a:xfrm>
            <a:off x="14218916" y="3672503"/>
            <a:ext cx="592646" cy="45129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61" name="Star"/>
          <p:cNvSpPr/>
          <p:nvPr/>
        </p:nvSpPr>
        <p:spPr>
          <a:xfrm>
            <a:off x="15843250" y="1860452"/>
            <a:ext cx="592645" cy="451295"/>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62" name="Star"/>
          <p:cNvSpPr/>
          <p:nvPr/>
        </p:nvSpPr>
        <p:spPr>
          <a:xfrm>
            <a:off x="14314963" y="6632353"/>
            <a:ext cx="592645" cy="45129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63" name="Star"/>
          <p:cNvSpPr/>
          <p:nvPr/>
        </p:nvSpPr>
        <p:spPr>
          <a:xfrm>
            <a:off x="13431285" y="6661795"/>
            <a:ext cx="592646" cy="451295"/>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64" name="Star"/>
          <p:cNvSpPr/>
          <p:nvPr/>
        </p:nvSpPr>
        <p:spPr>
          <a:xfrm>
            <a:off x="14515239" y="704747"/>
            <a:ext cx="592646" cy="451295"/>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65" name="Star"/>
          <p:cNvSpPr/>
          <p:nvPr/>
        </p:nvSpPr>
        <p:spPr>
          <a:xfrm>
            <a:off x="1509756" y="4091717"/>
            <a:ext cx="592644" cy="45129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66" name="Star"/>
          <p:cNvSpPr/>
          <p:nvPr/>
        </p:nvSpPr>
        <p:spPr>
          <a:xfrm>
            <a:off x="18973837" y="8459200"/>
            <a:ext cx="747059" cy="63877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67" name="Star"/>
          <p:cNvSpPr/>
          <p:nvPr/>
        </p:nvSpPr>
        <p:spPr>
          <a:xfrm>
            <a:off x="18376833" y="7078207"/>
            <a:ext cx="747059" cy="63877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68" name="Star"/>
          <p:cNvSpPr/>
          <p:nvPr/>
        </p:nvSpPr>
        <p:spPr>
          <a:xfrm>
            <a:off x="16677351" y="6112158"/>
            <a:ext cx="747059" cy="638773"/>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69" name="Star"/>
          <p:cNvSpPr/>
          <p:nvPr/>
        </p:nvSpPr>
        <p:spPr>
          <a:xfrm>
            <a:off x="17561796" y="6747061"/>
            <a:ext cx="747059" cy="63877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70" name="Star"/>
          <p:cNvSpPr/>
          <p:nvPr/>
        </p:nvSpPr>
        <p:spPr>
          <a:xfrm>
            <a:off x="20941151" y="9417359"/>
            <a:ext cx="747059" cy="638773"/>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71" name="Star"/>
          <p:cNvSpPr/>
          <p:nvPr/>
        </p:nvSpPr>
        <p:spPr>
          <a:xfrm>
            <a:off x="20194094" y="8985299"/>
            <a:ext cx="747059" cy="63877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72" name="Star"/>
          <p:cNvSpPr/>
          <p:nvPr/>
        </p:nvSpPr>
        <p:spPr>
          <a:xfrm>
            <a:off x="22074685" y="10010613"/>
            <a:ext cx="336898" cy="293363"/>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73" name="Star"/>
          <p:cNvSpPr/>
          <p:nvPr/>
        </p:nvSpPr>
        <p:spPr>
          <a:xfrm>
            <a:off x="22248412" y="10329999"/>
            <a:ext cx="542094" cy="472041"/>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74" name="Star"/>
          <p:cNvSpPr/>
          <p:nvPr/>
        </p:nvSpPr>
        <p:spPr>
          <a:xfrm>
            <a:off x="23175455" y="9417359"/>
            <a:ext cx="745729" cy="649360"/>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75" name="Star"/>
          <p:cNvSpPr/>
          <p:nvPr/>
        </p:nvSpPr>
        <p:spPr>
          <a:xfrm>
            <a:off x="23355661" y="10796067"/>
            <a:ext cx="542093" cy="472040"/>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76" name="Star"/>
          <p:cNvSpPr/>
          <p:nvPr/>
        </p:nvSpPr>
        <p:spPr>
          <a:xfrm>
            <a:off x="23897755" y="9304686"/>
            <a:ext cx="336898" cy="293363"/>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77" name="Star"/>
          <p:cNvSpPr/>
          <p:nvPr/>
        </p:nvSpPr>
        <p:spPr>
          <a:xfrm>
            <a:off x="20463547" y="8485225"/>
            <a:ext cx="336899" cy="293363"/>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78" name="Star"/>
          <p:cNvSpPr/>
          <p:nvPr/>
        </p:nvSpPr>
        <p:spPr>
          <a:xfrm>
            <a:off x="20572415" y="7304823"/>
            <a:ext cx="523175" cy="455567"/>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79" name="Star"/>
          <p:cNvSpPr/>
          <p:nvPr/>
        </p:nvSpPr>
        <p:spPr>
          <a:xfrm>
            <a:off x="20463546" y="6291495"/>
            <a:ext cx="523175" cy="455567"/>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80" name="Star"/>
          <p:cNvSpPr/>
          <p:nvPr/>
        </p:nvSpPr>
        <p:spPr>
          <a:xfrm>
            <a:off x="23025144" y="6402434"/>
            <a:ext cx="523176" cy="45556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81" name="Star"/>
          <p:cNvSpPr/>
          <p:nvPr/>
        </p:nvSpPr>
        <p:spPr>
          <a:xfrm>
            <a:off x="20676875" y="5943278"/>
            <a:ext cx="418701" cy="36459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82" name="Star"/>
          <p:cNvSpPr/>
          <p:nvPr/>
        </p:nvSpPr>
        <p:spPr>
          <a:xfrm>
            <a:off x="21314680" y="5842700"/>
            <a:ext cx="418701" cy="36459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83" name="Star"/>
          <p:cNvSpPr/>
          <p:nvPr/>
        </p:nvSpPr>
        <p:spPr>
          <a:xfrm>
            <a:off x="19123891" y="5275373"/>
            <a:ext cx="418701" cy="36459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84" name="Star"/>
          <p:cNvSpPr/>
          <p:nvPr/>
        </p:nvSpPr>
        <p:spPr>
          <a:xfrm>
            <a:off x="19462708" y="4801015"/>
            <a:ext cx="769095" cy="669707"/>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85" name="Star"/>
          <p:cNvSpPr/>
          <p:nvPr/>
        </p:nvSpPr>
        <p:spPr>
          <a:xfrm>
            <a:off x="23856852" y="6184548"/>
            <a:ext cx="418701" cy="36459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86" name="Star"/>
          <p:cNvSpPr/>
          <p:nvPr/>
        </p:nvSpPr>
        <p:spPr>
          <a:xfrm>
            <a:off x="23733459" y="11975100"/>
            <a:ext cx="542094" cy="472041"/>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87" name="Star"/>
          <p:cNvSpPr/>
          <p:nvPr/>
        </p:nvSpPr>
        <p:spPr>
          <a:xfrm>
            <a:off x="15940554" y="9647845"/>
            <a:ext cx="425648" cy="327588"/>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88" name="Star"/>
          <p:cNvSpPr/>
          <p:nvPr/>
        </p:nvSpPr>
        <p:spPr>
          <a:xfrm>
            <a:off x="15383095" y="9683027"/>
            <a:ext cx="557533" cy="375671"/>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89" name="Star"/>
          <p:cNvSpPr/>
          <p:nvPr/>
        </p:nvSpPr>
        <p:spPr>
          <a:xfrm>
            <a:off x="14102140" y="10402227"/>
            <a:ext cx="425648" cy="327587"/>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90" name="Star"/>
          <p:cNvSpPr/>
          <p:nvPr/>
        </p:nvSpPr>
        <p:spPr>
          <a:xfrm>
            <a:off x="18308854" y="3509390"/>
            <a:ext cx="1101588" cy="954602"/>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91" name="Star"/>
          <p:cNvSpPr/>
          <p:nvPr/>
        </p:nvSpPr>
        <p:spPr>
          <a:xfrm>
            <a:off x="22640597" y="3672503"/>
            <a:ext cx="769096" cy="669708"/>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92" name="Star"/>
          <p:cNvSpPr/>
          <p:nvPr/>
        </p:nvSpPr>
        <p:spPr>
          <a:xfrm>
            <a:off x="21750365" y="3873303"/>
            <a:ext cx="769095" cy="669708"/>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93" name="Star"/>
          <p:cNvSpPr/>
          <p:nvPr/>
        </p:nvSpPr>
        <p:spPr>
          <a:xfrm>
            <a:off x="21587345" y="4749543"/>
            <a:ext cx="418701" cy="364593"/>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94" name="Star"/>
          <p:cNvSpPr/>
          <p:nvPr/>
        </p:nvSpPr>
        <p:spPr>
          <a:xfrm>
            <a:off x="19542591" y="4025861"/>
            <a:ext cx="418701" cy="36459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95" name="Star"/>
          <p:cNvSpPr/>
          <p:nvPr/>
        </p:nvSpPr>
        <p:spPr>
          <a:xfrm>
            <a:off x="19462706" y="4436422"/>
            <a:ext cx="418701" cy="36459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96" name="Star"/>
          <p:cNvSpPr/>
          <p:nvPr/>
        </p:nvSpPr>
        <p:spPr>
          <a:xfrm>
            <a:off x="20194094" y="4099398"/>
            <a:ext cx="418701" cy="36459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97" name="Star"/>
          <p:cNvSpPr/>
          <p:nvPr/>
        </p:nvSpPr>
        <p:spPr>
          <a:xfrm>
            <a:off x="20306433" y="4873628"/>
            <a:ext cx="418701" cy="364593"/>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98" name="Star"/>
          <p:cNvSpPr/>
          <p:nvPr/>
        </p:nvSpPr>
        <p:spPr>
          <a:xfrm>
            <a:off x="20094423" y="5397772"/>
            <a:ext cx="418701" cy="364593"/>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99" name="Star"/>
          <p:cNvSpPr/>
          <p:nvPr/>
        </p:nvSpPr>
        <p:spPr>
          <a:xfrm>
            <a:off x="21655983" y="3460860"/>
            <a:ext cx="418701" cy="36459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00" name="Star"/>
          <p:cNvSpPr/>
          <p:nvPr/>
        </p:nvSpPr>
        <p:spPr>
          <a:xfrm>
            <a:off x="23409692" y="3002796"/>
            <a:ext cx="769095" cy="669708"/>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01" name="Star"/>
          <p:cNvSpPr/>
          <p:nvPr/>
        </p:nvSpPr>
        <p:spPr>
          <a:xfrm>
            <a:off x="23539144" y="3822346"/>
            <a:ext cx="558717" cy="48651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02" name="Star"/>
          <p:cNvSpPr/>
          <p:nvPr/>
        </p:nvSpPr>
        <p:spPr>
          <a:xfrm>
            <a:off x="19585668" y="6838664"/>
            <a:ext cx="523175" cy="455567"/>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03" name="Star"/>
          <p:cNvSpPr/>
          <p:nvPr/>
        </p:nvSpPr>
        <p:spPr>
          <a:xfrm>
            <a:off x="17038621" y="7202477"/>
            <a:ext cx="523176" cy="455567"/>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04" name="Star"/>
          <p:cNvSpPr/>
          <p:nvPr/>
        </p:nvSpPr>
        <p:spPr>
          <a:xfrm>
            <a:off x="9939665" y="1278030"/>
            <a:ext cx="592644" cy="649553"/>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05" name="Star"/>
          <p:cNvSpPr/>
          <p:nvPr/>
        </p:nvSpPr>
        <p:spPr>
          <a:xfrm>
            <a:off x="23094074" y="5570382"/>
            <a:ext cx="523175" cy="455567"/>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06" name="Star"/>
          <p:cNvSpPr/>
          <p:nvPr/>
        </p:nvSpPr>
        <p:spPr>
          <a:xfrm>
            <a:off x="20837076" y="7935529"/>
            <a:ext cx="336899" cy="293363"/>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07" name="Star"/>
          <p:cNvSpPr/>
          <p:nvPr/>
        </p:nvSpPr>
        <p:spPr>
          <a:xfrm>
            <a:off x="21865335" y="6545302"/>
            <a:ext cx="336898" cy="293363"/>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08" name="Star"/>
          <p:cNvSpPr/>
          <p:nvPr/>
        </p:nvSpPr>
        <p:spPr>
          <a:xfrm>
            <a:off x="6657247" y="7691718"/>
            <a:ext cx="464630" cy="417129"/>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09" name="Star"/>
          <p:cNvSpPr/>
          <p:nvPr/>
        </p:nvSpPr>
        <p:spPr>
          <a:xfrm>
            <a:off x="7121876" y="7952327"/>
            <a:ext cx="436126" cy="322475"/>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10" name="Star"/>
          <p:cNvSpPr/>
          <p:nvPr/>
        </p:nvSpPr>
        <p:spPr>
          <a:xfrm>
            <a:off x="9060871" y="9506238"/>
            <a:ext cx="747059" cy="638773"/>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11" name="Star"/>
          <p:cNvSpPr/>
          <p:nvPr/>
        </p:nvSpPr>
        <p:spPr>
          <a:xfrm>
            <a:off x="14376186" y="2448987"/>
            <a:ext cx="592645" cy="451295"/>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12" name="Star"/>
          <p:cNvSpPr/>
          <p:nvPr/>
        </p:nvSpPr>
        <p:spPr>
          <a:xfrm>
            <a:off x="14852794" y="3224687"/>
            <a:ext cx="592645" cy="451295"/>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13" name="Star"/>
          <p:cNvSpPr/>
          <p:nvPr/>
        </p:nvSpPr>
        <p:spPr>
          <a:xfrm>
            <a:off x="15922409" y="5555484"/>
            <a:ext cx="214089" cy="23866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14" name="Star"/>
          <p:cNvSpPr/>
          <p:nvPr/>
        </p:nvSpPr>
        <p:spPr>
          <a:xfrm>
            <a:off x="15200549" y="5570382"/>
            <a:ext cx="461342" cy="39303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15" name="Star"/>
          <p:cNvSpPr/>
          <p:nvPr/>
        </p:nvSpPr>
        <p:spPr>
          <a:xfrm>
            <a:off x="15798782" y="4035676"/>
            <a:ext cx="461342" cy="39303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16" name="Star"/>
          <p:cNvSpPr/>
          <p:nvPr/>
        </p:nvSpPr>
        <p:spPr>
          <a:xfrm>
            <a:off x="15554816" y="5351389"/>
            <a:ext cx="214089" cy="23866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17" name="Star"/>
          <p:cNvSpPr/>
          <p:nvPr/>
        </p:nvSpPr>
        <p:spPr>
          <a:xfrm>
            <a:off x="14672507" y="4597861"/>
            <a:ext cx="214089" cy="23866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18" name="Star"/>
          <p:cNvSpPr/>
          <p:nvPr/>
        </p:nvSpPr>
        <p:spPr>
          <a:xfrm>
            <a:off x="6484692" y="8312901"/>
            <a:ext cx="298095" cy="26069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19" name="Star"/>
          <p:cNvSpPr/>
          <p:nvPr/>
        </p:nvSpPr>
        <p:spPr>
          <a:xfrm>
            <a:off x="7804815" y="8211531"/>
            <a:ext cx="239127" cy="223992"/>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20" name="Star"/>
          <p:cNvSpPr/>
          <p:nvPr/>
        </p:nvSpPr>
        <p:spPr>
          <a:xfrm>
            <a:off x="14138228" y="1278030"/>
            <a:ext cx="592645" cy="451295"/>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21" name="Star"/>
          <p:cNvSpPr/>
          <p:nvPr/>
        </p:nvSpPr>
        <p:spPr>
          <a:xfrm>
            <a:off x="18569770" y="7895234"/>
            <a:ext cx="480145" cy="379740"/>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22" name="Star"/>
          <p:cNvSpPr/>
          <p:nvPr/>
        </p:nvSpPr>
        <p:spPr>
          <a:xfrm>
            <a:off x="9363737" y="1628697"/>
            <a:ext cx="436127" cy="32247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23" name="Star"/>
          <p:cNvSpPr/>
          <p:nvPr/>
        </p:nvSpPr>
        <p:spPr>
          <a:xfrm>
            <a:off x="9408693" y="1177572"/>
            <a:ext cx="294669" cy="24452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24" name="Star"/>
          <p:cNvSpPr/>
          <p:nvPr/>
        </p:nvSpPr>
        <p:spPr>
          <a:xfrm>
            <a:off x="9751673" y="1352385"/>
            <a:ext cx="197978" cy="188635"/>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25" name="Star"/>
          <p:cNvSpPr/>
          <p:nvPr/>
        </p:nvSpPr>
        <p:spPr>
          <a:xfrm>
            <a:off x="13678090" y="7497037"/>
            <a:ext cx="461342" cy="39303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26" name="Star"/>
          <p:cNvSpPr/>
          <p:nvPr/>
        </p:nvSpPr>
        <p:spPr>
          <a:xfrm>
            <a:off x="13033401" y="7881766"/>
            <a:ext cx="461342" cy="39303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27" name="Star"/>
          <p:cNvSpPr/>
          <p:nvPr/>
        </p:nvSpPr>
        <p:spPr>
          <a:xfrm>
            <a:off x="18895775" y="5926902"/>
            <a:ext cx="418701" cy="36459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28" name="Star"/>
          <p:cNvSpPr/>
          <p:nvPr/>
        </p:nvSpPr>
        <p:spPr>
          <a:xfrm>
            <a:off x="20941151" y="4771275"/>
            <a:ext cx="418701" cy="364594"/>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29" name="Star"/>
          <p:cNvSpPr/>
          <p:nvPr/>
        </p:nvSpPr>
        <p:spPr>
          <a:xfrm>
            <a:off x="6432985" y="10665720"/>
            <a:ext cx="298096" cy="260695"/>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30" name="Star"/>
          <p:cNvSpPr/>
          <p:nvPr/>
        </p:nvSpPr>
        <p:spPr>
          <a:xfrm>
            <a:off x="5673737" y="10985107"/>
            <a:ext cx="298095" cy="260695"/>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31" name="Star"/>
          <p:cNvSpPr/>
          <p:nvPr/>
        </p:nvSpPr>
        <p:spPr>
          <a:xfrm>
            <a:off x="6731080" y="10926414"/>
            <a:ext cx="298096" cy="260695"/>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32" name="Star"/>
          <p:cNvSpPr/>
          <p:nvPr/>
        </p:nvSpPr>
        <p:spPr>
          <a:xfrm>
            <a:off x="7259905" y="10724412"/>
            <a:ext cx="298096" cy="260696"/>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33" name="Star"/>
          <p:cNvSpPr/>
          <p:nvPr/>
        </p:nvSpPr>
        <p:spPr>
          <a:xfrm>
            <a:off x="3887544" y="8880891"/>
            <a:ext cx="586574" cy="521092"/>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34" name="Star"/>
          <p:cNvSpPr/>
          <p:nvPr/>
        </p:nvSpPr>
        <p:spPr>
          <a:xfrm>
            <a:off x="16955735" y="3892427"/>
            <a:ext cx="388951" cy="287418"/>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35" name="Star"/>
          <p:cNvSpPr/>
          <p:nvPr/>
        </p:nvSpPr>
        <p:spPr>
          <a:xfrm>
            <a:off x="1080556" y="3085850"/>
            <a:ext cx="485932" cy="447122"/>
          </a:xfrm>
          <a:prstGeom prst="star5">
            <a:avLst>
              <a:gd name="adj" fmla="val 7523"/>
              <a:gd name="hf" fmla="val 105146"/>
              <a:gd name="vf" fmla="val 110557"/>
            </a:avLst>
          </a:prstGeom>
          <a:solidFill>
            <a:schemeClr val="accent4">
              <a:hueOff val="468000"/>
              <a:satOff val="-4761"/>
              <a:lumOff val="10196"/>
              <a:alpha val="0"/>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36" name="Circle"/>
          <p:cNvSpPr/>
          <p:nvPr/>
        </p:nvSpPr>
        <p:spPr>
          <a:xfrm>
            <a:off x="6294864" y="3689660"/>
            <a:ext cx="208491" cy="208490"/>
          </a:xfrm>
          <a:prstGeom prst="ellipse">
            <a:avLst/>
          </a:prstGeom>
          <a:solidFill>
            <a:srgbClr val="7C7460">
              <a:alpha val="0"/>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37" name="Circle"/>
          <p:cNvSpPr/>
          <p:nvPr/>
        </p:nvSpPr>
        <p:spPr>
          <a:xfrm>
            <a:off x="3145269" y="2122465"/>
            <a:ext cx="39834" cy="39835"/>
          </a:xfrm>
          <a:prstGeom prst="ellipse">
            <a:avLst/>
          </a:prstGeom>
          <a:solidFill>
            <a:srgbClr val="8B8172"/>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38" name="Circle"/>
          <p:cNvSpPr/>
          <p:nvPr/>
        </p:nvSpPr>
        <p:spPr>
          <a:xfrm>
            <a:off x="4369872" y="704747"/>
            <a:ext cx="40746" cy="40746"/>
          </a:xfrm>
          <a:prstGeom prst="ellipse">
            <a:avLst/>
          </a:prstGeom>
          <a:solidFill>
            <a:srgbClr val="53503C"/>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39" name="Circle"/>
          <p:cNvSpPr/>
          <p:nvPr/>
        </p:nvSpPr>
        <p:spPr>
          <a:xfrm>
            <a:off x="7564612" y="3721208"/>
            <a:ext cx="104246" cy="104246"/>
          </a:xfrm>
          <a:prstGeom prst="ellipse">
            <a:avLst/>
          </a:prstGeom>
          <a:solidFill>
            <a:srgbClr val="837267">
              <a:alpha val="0"/>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41" name="gate…"/>
          <p:cNvSpPr txBox="1"/>
          <p:nvPr/>
        </p:nvSpPr>
        <p:spPr>
          <a:xfrm>
            <a:off x="22033782" y="12476842"/>
            <a:ext cx="1398271" cy="1030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gate</a:t>
            </a:r>
          </a:p>
          <a:p>
            <a:r>
              <a:t>access</a:t>
            </a:r>
          </a:p>
        </p:txBody>
      </p:sp>
      <p:sp>
        <p:nvSpPr>
          <p:cNvPr id="343" name="Circle"/>
          <p:cNvSpPr/>
          <p:nvPr/>
        </p:nvSpPr>
        <p:spPr>
          <a:xfrm>
            <a:off x="11333455" y="7935529"/>
            <a:ext cx="208490" cy="208491"/>
          </a:xfrm>
          <a:prstGeom prst="ellipse">
            <a:avLst/>
          </a:prstGeom>
          <a:solidFill>
            <a:srgbClr val="7C7460">
              <a:alpha val="0"/>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45" name="Rounded Rectangle"/>
          <p:cNvSpPr/>
          <p:nvPr/>
        </p:nvSpPr>
        <p:spPr>
          <a:xfrm>
            <a:off x="15818144" y="1065389"/>
            <a:ext cx="7707826" cy="2212273"/>
          </a:xfrm>
          <a:prstGeom prst="roundRect">
            <a:avLst>
              <a:gd name="adj" fmla="val 8611"/>
            </a:avLst>
          </a:prstGeom>
          <a:ln>
            <a:solidFill>
              <a:srgbClr val="000000">
                <a:alpha val="0"/>
              </a:srgbClr>
            </a:solidFill>
            <a:miter lim="400000"/>
          </a:ln>
        </p:spPr>
        <p:txBody>
          <a:bodyPr lIns="50800" tIns="50800" rIns="50800" bIns="50800" anchor="ctr"/>
          <a:lstStyle/>
          <a:p>
            <a:pPr>
              <a:defRPr sz="3200" b="0">
                <a:latin typeface="+mn-lt"/>
                <a:ea typeface="+mn-ea"/>
                <a:cs typeface="+mn-cs"/>
                <a:sym typeface="Helvetica Neue Medium"/>
              </a:defRPr>
            </a:pPr>
            <a:endParaRPr/>
          </a:p>
        </p:txBody>
      </p:sp>
      <p:pic>
        <p:nvPicPr>
          <p:cNvPr id="346" name="Image" descr="Image"/>
          <p:cNvPicPr>
            <a:picLocks noChangeAspect="1"/>
          </p:cNvPicPr>
          <p:nvPr/>
        </p:nvPicPr>
        <p:blipFill>
          <a:blip r:embed="rId3"/>
          <a:stretch>
            <a:fillRect/>
          </a:stretch>
        </p:blipFill>
        <p:spPr>
          <a:xfrm>
            <a:off x="20509720" y="6858000"/>
            <a:ext cx="3048001" cy="3251200"/>
          </a:xfrm>
          <a:prstGeom prst="rect">
            <a:avLst/>
          </a:prstGeom>
          <a:ln w="12700">
            <a:miter lim="400000"/>
          </a:ln>
          <a:effectLst>
            <a:outerShdw blurRad="139700" dist="138572" dir="2645980" rotWithShape="0">
              <a:srgbClr val="000000"/>
            </a:outerShdw>
          </a:effectLst>
        </p:spPr>
      </p:pic>
      <p:sp>
        <p:nvSpPr>
          <p:cNvPr id="347" name="Rounded Rectangle"/>
          <p:cNvSpPr/>
          <p:nvPr/>
        </p:nvSpPr>
        <p:spPr>
          <a:xfrm>
            <a:off x="15945144" y="2513177"/>
            <a:ext cx="1100974" cy="603863"/>
          </a:xfrm>
          <a:prstGeom prst="roundRect">
            <a:avLst>
              <a:gd name="adj" fmla="val 12713"/>
            </a:avLst>
          </a:prstGeom>
          <a:ln>
            <a:solidFill>
              <a:srgbClr val="000000">
                <a:alpha val="0"/>
              </a:srgbClr>
            </a:solidFill>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48" name="Rounded Rectangle"/>
          <p:cNvSpPr/>
          <p:nvPr/>
        </p:nvSpPr>
        <p:spPr>
          <a:xfrm>
            <a:off x="17113544" y="2424277"/>
            <a:ext cx="1200303" cy="603863"/>
          </a:xfrm>
          <a:prstGeom prst="roundRect">
            <a:avLst>
              <a:gd name="adj" fmla="val 12713"/>
            </a:avLst>
          </a:prstGeom>
          <a:ln w="63500">
            <a:solidFill>
              <a:srgbClr val="000000">
                <a:alpha val="0"/>
              </a:srgbClr>
            </a:solidFill>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49" name="Rounded Rectangle"/>
          <p:cNvSpPr/>
          <p:nvPr/>
        </p:nvSpPr>
        <p:spPr>
          <a:xfrm>
            <a:off x="18408583" y="2424277"/>
            <a:ext cx="455113" cy="603863"/>
          </a:xfrm>
          <a:prstGeom prst="roundRect">
            <a:avLst>
              <a:gd name="adj" fmla="val 16868"/>
            </a:avLst>
          </a:prstGeom>
          <a:ln w="63500">
            <a:solidFill>
              <a:srgbClr val="000000">
                <a:alpha val="0"/>
              </a:srgbClr>
            </a:solidFill>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50" name="Rounded Rectangle"/>
          <p:cNvSpPr/>
          <p:nvPr/>
        </p:nvSpPr>
        <p:spPr>
          <a:xfrm>
            <a:off x="18891397" y="2424277"/>
            <a:ext cx="686252" cy="603863"/>
          </a:xfrm>
          <a:prstGeom prst="roundRect">
            <a:avLst>
              <a:gd name="adj" fmla="val 12713"/>
            </a:avLst>
          </a:prstGeom>
          <a:ln w="63500">
            <a:solidFill>
              <a:srgbClr val="000000">
                <a:alpha val="0"/>
              </a:srgbClr>
            </a:solidFill>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51" name="Rounded Rectangle"/>
          <p:cNvSpPr/>
          <p:nvPr/>
        </p:nvSpPr>
        <p:spPr>
          <a:xfrm>
            <a:off x="19574341" y="2424277"/>
            <a:ext cx="325373" cy="603863"/>
          </a:xfrm>
          <a:prstGeom prst="roundRect">
            <a:avLst>
              <a:gd name="adj" fmla="val 23593"/>
            </a:avLst>
          </a:prstGeom>
          <a:ln w="63500">
            <a:solidFill>
              <a:srgbClr val="000000">
                <a:alpha val="0"/>
              </a:srgbClr>
            </a:solidFill>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52" name="Rounded Rectangle"/>
          <p:cNvSpPr/>
          <p:nvPr/>
        </p:nvSpPr>
        <p:spPr>
          <a:xfrm>
            <a:off x="19963308" y="2424277"/>
            <a:ext cx="686252" cy="603863"/>
          </a:xfrm>
          <a:prstGeom prst="roundRect">
            <a:avLst>
              <a:gd name="adj" fmla="val 12713"/>
            </a:avLst>
          </a:prstGeom>
          <a:ln w="63500">
            <a:solidFill>
              <a:srgbClr val="000000">
                <a:alpha val="0"/>
              </a:srgbClr>
            </a:solidFill>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53" name="Rounded Rectangle"/>
          <p:cNvSpPr/>
          <p:nvPr/>
        </p:nvSpPr>
        <p:spPr>
          <a:xfrm>
            <a:off x="20937982" y="2424277"/>
            <a:ext cx="780633" cy="603863"/>
          </a:xfrm>
          <a:prstGeom prst="roundRect">
            <a:avLst>
              <a:gd name="adj" fmla="val 12713"/>
            </a:avLst>
          </a:prstGeom>
          <a:ln w="63500">
            <a:solidFill>
              <a:srgbClr val="000000">
                <a:alpha val="0"/>
              </a:srgbClr>
            </a:solidFill>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54" name="Rounded Rectangle"/>
          <p:cNvSpPr/>
          <p:nvPr/>
        </p:nvSpPr>
        <p:spPr>
          <a:xfrm>
            <a:off x="21742944" y="2424277"/>
            <a:ext cx="307464" cy="603863"/>
          </a:xfrm>
          <a:prstGeom prst="roundRect">
            <a:avLst>
              <a:gd name="adj" fmla="val 24968"/>
            </a:avLst>
          </a:prstGeom>
          <a:ln w="63500">
            <a:solidFill>
              <a:srgbClr val="000000">
                <a:alpha val="0"/>
              </a:srgbClr>
            </a:solidFill>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55" name="Rounded Rectangle"/>
          <p:cNvSpPr/>
          <p:nvPr/>
        </p:nvSpPr>
        <p:spPr>
          <a:xfrm>
            <a:off x="21343064" y="1512361"/>
            <a:ext cx="907265" cy="306156"/>
          </a:xfrm>
          <a:prstGeom prst="roundRect">
            <a:avLst>
              <a:gd name="adj" fmla="val 25074"/>
            </a:avLst>
          </a:prstGeom>
          <a:ln w="63500">
            <a:solidFill>
              <a:srgbClr val="000000">
                <a:alpha val="0"/>
              </a:srgbClr>
            </a:solidFill>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56" name="Rounded Rectangle"/>
          <p:cNvSpPr/>
          <p:nvPr/>
        </p:nvSpPr>
        <p:spPr>
          <a:xfrm>
            <a:off x="20271502" y="1512361"/>
            <a:ext cx="907264" cy="316342"/>
          </a:xfrm>
          <a:prstGeom prst="roundRect">
            <a:avLst>
              <a:gd name="adj" fmla="val 24267"/>
            </a:avLst>
          </a:prstGeom>
          <a:ln w="63500">
            <a:solidFill>
              <a:srgbClr val="000000">
                <a:alpha val="0"/>
              </a:srgbClr>
            </a:solidFill>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57" name="Rounded Rectangle"/>
          <p:cNvSpPr/>
          <p:nvPr/>
        </p:nvSpPr>
        <p:spPr>
          <a:xfrm>
            <a:off x="21343064" y="1892202"/>
            <a:ext cx="907265" cy="306157"/>
          </a:xfrm>
          <a:prstGeom prst="roundRect">
            <a:avLst>
              <a:gd name="adj" fmla="val 25074"/>
            </a:avLst>
          </a:prstGeom>
          <a:ln w="63500">
            <a:solidFill>
              <a:srgbClr val="000000">
                <a:alpha val="0"/>
              </a:srgbClr>
            </a:solidFill>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58" name="Rounded Rectangle"/>
          <p:cNvSpPr/>
          <p:nvPr/>
        </p:nvSpPr>
        <p:spPr>
          <a:xfrm>
            <a:off x="20271502" y="1892202"/>
            <a:ext cx="907264" cy="316342"/>
          </a:xfrm>
          <a:prstGeom prst="roundRect">
            <a:avLst>
              <a:gd name="adj" fmla="val 24267"/>
            </a:avLst>
          </a:prstGeom>
          <a:ln w="63500">
            <a:solidFill>
              <a:srgbClr val="000000">
                <a:alpha val="0"/>
              </a:srgbClr>
            </a:solidFill>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59" name="ACT government seed nursery for native grasses and native trees"/>
          <p:cNvSpPr txBox="1"/>
          <p:nvPr/>
        </p:nvSpPr>
        <p:spPr>
          <a:xfrm>
            <a:off x="3700791" y="4112462"/>
            <a:ext cx="16260501" cy="4562036"/>
          </a:xfrm>
          <a:prstGeom prst="rect">
            <a:avLst/>
          </a:prstGeom>
          <a:ln w="12700">
            <a:miter lim="400000"/>
          </a:ln>
          <a:effectLst>
            <a:outerShdw blurRad="139700" dist="138572" dir="264598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9600"/>
            </a:lvl1pPr>
          </a:lstStyle>
          <a:p>
            <a:r>
              <a:t>ACT government seed nursery for native grasses and native trees</a:t>
            </a:r>
          </a:p>
        </p:txBody>
      </p:sp>
      <p:pic>
        <p:nvPicPr>
          <p:cNvPr id="360" name="HOW ABOUT SOME BREEDING HOLES? HOW ABOUT SOME BREEDING HOLES?" descr="HOW ABOUT SOME BREEDING HOLES? HOW ABOUT SOME BREEDING HOLES?"/>
          <p:cNvPicPr>
            <a:picLocks/>
          </p:cNvPicPr>
          <p:nvPr/>
        </p:nvPicPr>
        <p:blipFill>
          <a:blip r:embed="rId4"/>
          <a:stretch>
            <a:fillRect/>
          </a:stretch>
        </p:blipFill>
        <p:spPr>
          <a:xfrm>
            <a:off x="16581942" y="276844"/>
            <a:ext cx="7224317" cy="6397975"/>
          </a:xfrm>
          <a:prstGeom prst="rect">
            <a:avLst/>
          </a:prstGeom>
          <a:effectLst>
            <a:outerShdw blurRad="139700" dist="138572" dir="2645980" rotWithShape="0">
              <a:srgbClr val="000000"/>
            </a:outerShdw>
          </a:effectLst>
        </p:spPr>
      </p:pic>
      <p:pic>
        <p:nvPicPr>
          <p:cNvPr id="361" name="A POOL WOULD BE NICE … A POOL WOULD BE NICE …" descr="A POOL WOULD BE NICE … A POOL WOULD BE NICE …"/>
          <p:cNvPicPr>
            <a:picLocks/>
          </p:cNvPicPr>
          <p:nvPr/>
        </p:nvPicPr>
        <p:blipFill>
          <a:blip r:embed="rId5"/>
          <a:stretch>
            <a:fillRect/>
          </a:stretch>
        </p:blipFill>
        <p:spPr>
          <a:xfrm>
            <a:off x="11342784" y="8106355"/>
            <a:ext cx="9651394" cy="4752823"/>
          </a:xfrm>
          <a:prstGeom prst="rect">
            <a:avLst/>
          </a:prstGeom>
          <a:effectLst>
            <a:outerShdw blurRad="139700" dist="138572" dir="2645980" rotWithShape="0">
              <a:srgbClr val="000000"/>
            </a:outerShdw>
          </a:effectLst>
        </p:spPr>
      </p:pic>
    </p:spTree>
  </p:cSld>
  <p:clrMapOvr>
    <a:masterClrMapping/>
  </p:clrMapOvr>
  <p:transition spd="med" advClick="0" advTm="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5" nodeType="afterEffect">
                                  <p:stCondLst>
                                    <p:cond delay="0"/>
                                  </p:stCondLst>
                                  <p:iterate>
                                    <p:tmAbs val="0"/>
                                  </p:iterate>
                                  <p:childTnLst>
                                    <p:set>
                                      <p:cBhvr>
                                        <p:cTn id="6" fill="hold"/>
                                        <p:tgtEl>
                                          <p:spTgt spid="360"/>
                                        </p:tgtEl>
                                        <p:attrNameLst>
                                          <p:attrName>style.visibility</p:attrName>
                                        </p:attrNameLst>
                                      </p:cBhvr>
                                      <p:to>
                                        <p:strVal val="visible"/>
                                      </p:to>
                                    </p:set>
                                    <p:anim calcmode="lin" valueType="num">
                                      <p:cBhvr>
                                        <p:cTn id="7" dur="1000" fill="hold"/>
                                        <p:tgtEl>
                                          <p:spTgt spid="360"/>
                                        </p:tgtEl>
                                        <p:attrNameLst>
                                          <p:attrName>ppt_x</p:attrName>
                                        </p:attrNameLst>
                                      </p:cBhvr>
                                      <p:tavLst>
                                        <p:tav tm="0">
                                          <p:val>
                                            <p:strVal val="#ppt_x"/>
                                          </p:val>
                                        </p:tav>
                                        <p:tav tm="100000">
                                          <p:val>
                                            <p:strVal val="#ppt_x"/>
                                          </p:val>
                                        </p:tav>
                                      </p:tavLst>
                                    </p:anim>
                                    <p:anim calcmode="lin" valueType="num">
                                      <p:cBhvr>
                                        <p:cTn id="8" dur="1000" fill="hold"/>
                                        <p:tgtEl>
                                          <p:spTgt spid="36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grpId="16" nodeType="afterEffect">
                                  <p:stCondLst>
                                    <p:cond delay="0"/>
                                  </p:stCondLst>
                                  <p:iterate>
                                    <p:tmAbs val="0"/>
                                  </p:iterate>
                                  <p:childTnLst>
                                    <p:set>
                                      <p:cBhvr>
                                        <p:cTn id="11" fill="hold"/>
                                        <p:tgtEl>
                                          <p:spTgt spid="361"/>
                                        </p:tgtEl>
                                        <p:attrNameLst>
                                          <p:attrName>style.visibility</p:attrName>
                                        </p:attrNameLst>
                                      </p:cBhvr>
                                      <p:to>
                                        <p:strVal val="visible"/>
                                      </p:to>
                                    </p:set>
                                    <p:anim calcmode="lin" valueType="num">
                                      <p:cBhvr>
                                        <p:cTn id="12" dur="1000" fill="hold"/>
                                        <p:tgtEl>
                                          <p:spTgt spid="361"/>
                                        </p:tgtEl>
                                        <p:attrNameLst>
                                          <p:attrName>ppt_x</p:attrName>
                                        </p:attrNameLst>
                                      </p:cBhvr>
                                      <p:tavLst>
                                        <p:tav tm="0">
                                          <p:val>
                                            <p:strVal val="0-#ppt_w/2"/>
                                          </p:val>
                                        </p:tav>
                                        <p:tav tm="100000">
                                          <p:val>
                                            <p:strVal val="#ppt_x"/>
                                          </p:val>
                                        </p:tav>
                                      </p:tavLst>
                                    </p:anim>
                                    <p:anim calcmode="lin" valueType="num">
                                      <p:cBhvr>
                                        <p:cTn id="13" dur="1000" fill="hold"/>
                                        <p:tgtEl>
                                          <p:spTgt spid="3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15" animBg="1" advAuto="0"/>
      <p:bldP spid="361" grpId="16"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2023"/>
          <p:cNvSpPr txBox="1">
            <a:spLocks noGrp="1"/>
          </p:cNvSpPr>
          <p:nvPr>
            <p:ph type="body" idx="21"/>
          </p:nvPr>
        </p:nvSpPr>
        <p:spPr>
          <a:prstGeom prst="rect">
            <a:avLst/>
          </a:prstGeom>
        </p:spPr>
        <p:txBody>
          <a:bodyPr/>
          <a:lstStyle/>
          <a:p>
            <a:r>
              <a:t>2023</a:t>
            </a:r>
          </a:p>
        </p:txBody>
      </p:sp>
      <p:sp>
        <p:nvSpPr>
          <p:cNvPr id="364" name="MAY"/>
          <p:cNvSpPr>
            <a:spLocks noGrp="1"/>
          </p:cNvSpPr>
          <p:nvPr>
            <p:ph type="body" idx="22"/>
          </p:nvPr>
        </p:nvSpPr>
        <p:spPr>
          <a:prstGeom prst="roundRect">
            <a:avLst>
              <a:gd name="adj" fmla="val 26559"/>
            </a:avLst>
          </a:prstGeom>
        </p:spPr>
        <p:txBody>
          <a:bodyPr/>
          <a:lstStyle/>
          <a:p>
            <a:r>
              <a:t>MAY</a:t>
            </a:r>
          </a:p>
        </p:txBody>
      </p:sp>
      <p:sp>
        <p:nvSpPr>
          <p:cNvPr id="365" name="JUNE"/>
          <p:cNvSpPr>
            <a:spLocks noGrp="1"/>
          </p:cNvSpPr>
          <p:nvPr>
            <p:ph type="body" idx="23"/>
          </p:nvPr>
        </p:nvSpPr>
        <p:spPr>
          <a:prstGeom prst="roundRect">
            <a:avLst>
              <a:gd name="adj" fmla="val 26559"/>
            </a:avLst>
          </a:prstGeom>
        </p:spPr>
        <p:txBody>
          <a:bodyPr/>
          <a:lstStyle/>
          <a:p>
            <a:r>
              <a:t>JUNE</a:t>
            </a:r>
          </a:p>
        </p:txBody>
      </p:sp>
      <p:sp>
        <p:nvSpPr>
          <p:cNvPr id="366" name="JULY"/>
          <p:cNvSpPr>
            <a:spLocks noGrp="1"/>
          </p:cNvSpPr>
          <p:nvPr>
            <p:ph type="body" idx="24"/>
          </p:nvPr>
        </p:nvSpPr>
        <p:spPr>
          <a:prstGeom prst="roundRect">
            <a:avLst>
              <a:gd name="adj" fmla="val 26559"/>
            </a:avLst>
          </a:prstGeom>
        </p:spPr>
        <p:txBody>
          <a:bodyPr/>
          <a:lstStyle/>
          <a:p>
            <a:r>
              <a:t>JULY</a:t>
            </a:r>
          </a:p>
        </p:txBody>
      </p:sp>
      <p:sp>
        <p:nvSpPr>
          <p:cNvPr id="367" name="AUGUST"/>
          <p:cNvSpPr>
            <a:spLocks noGrp="1"/>
          </p:cNvSpPr>
          <p:nvPr>
            <p:ph type="body" idx="25"/>
          </p:nvPr>
        </p:nvSpPr>
        <p:spPr>
          <a:prstGeom prst="roundRect">
            <a:avLst>
              <a:gd name="adj" fmla="val 26559"/>
            </a:avLst>
          </a:prstGeom>
        </p:spPr>
        <p:txBody>
          <a:bodyPr/>
          <a:lstStyle/>
          <a:p>
            <a:r>
              <a:t>AUGUST</a:t>
            </a:r>
          </a:p>
        </p:txBody>
      </p:sp>
      <p:sp>
        <p:nvSpPr>
          <p:cNvPr id="368" name="SEPT"/>
          <p:cNvSpPr>
            <a:spLocks noGrp="1"/>
          </p:cNvSpPr>
          <p:nvPr>
            <p:ph type="body" idx="26"/>
          </p:nvPr>
        </p:nvSpPr>
        <p:spPr>
          <a:prstGeom prst="roundRect">
            <a:avLst>
              <a:gd name="adj" fmla="val 26559"/>
            </a:avLst>
          </a:prstGeom>
        </p:spPr>
        <p:txBody>
          <a:bodyPr/>
          <a:lstStyle/>
          <a:p>
            <a:r>
              <a:t>SEPT</a:t>
            </a:r>
          </a:p>
        </p:txBody>
      </p:sp>
      <p:sp>
        <p:nvSpPr>
          <p:cNvPr id="369" name="OCT"/>
          <p:cNvSpPr>
            <a:spLocks noGrp="1"/>
          </p:cNvSpPr>
          <p:nvPr>
            <p:ph type="body" idx="27"/>
          </p:nvPr>
        </p:nvSpPr>
        <p:spPr>
          <a:prstGeom prst="roundRect">
            <a:avLst>
              <a:gd name="adj" fmla="val 26559"/>
            </a:avLst>
          </a:prstGeom>
        </p:spPr>
        <p:txBody>
          <a:bodyPr/>
          <a:lstStyle/>
          <a:p>
            <a:r>
              <a:t>OCT</a:t>
            </a:r>
          </a:p>
        </p:txBody>
      </p:sp>
      <p:sp>
        <p:nvSpPr>
          <p:cNvPr id="370" name="NOV"/>
          <p:cNvSpPr>
            <a:spLocks noGrp="1"/>
          </p:cNvSpPr>
          <p:nvPr>
            <p:ph type="body" idx="28"/>
          </p:nvPr>
        </p:nvSpPr>
        <p:spPr>
          <a:prstGeom prst="roundRect">
            <a:avLst>
              <a:gd name="adj" fmla="val 26559"/>
            </a:avLst>
          </a:prstGeom>
        </p:spPr>
        <p:txBody>
          <a:bodyPr/>
          <a:lstStyle/>
          <a:p>
            <a:r>
              <a:t>NOV</a:t>
            </a:r>
          </a:p>
        </p:txBody>
      </p:sp>
      <p:sp>
        <p:nvSpPr>
          <p:cNvPr id="371" name="DEC"/>
          <p:cNvSpPr>
            <a:spLocks noGrp="1"/>
          </p:cNvSpPr>
          <p:nvPr>
            <p:ph type="body" idx="29"/>
          </p:nvPr>
        </p:nvSpPr>
        <p:spPr>
          <a:prstGeom prst="roundRect">
            <a:avLst>
              <a:gd name="adj" fmla="val 26559"/>
            </a:avLst>
          </a:prstGeom>
        </p:spPr>
        <p:txBody>
          <a:bodyPr/>
          <a:lstStyle/>
          <a:p>
            <a:r>
              <a:t>DEC</a:t>
            </a:r>
          </a:p>
        </p:txBody>
      </p:sp>
      <p:pic>
        <p:nvPicPr>
          <p:cNvPr id="372" name="Image" descr="Image"/>
          <p:cNvPicPr>
            <a:picLocks noGrp="1" noChangeAspect="1"/>
          </p:cNvPicPr>
          <p:nvPr>
            <p:ph type="pic" idx="30"/>
          </p:nvPr>
        </p:nvPicPr>
        <p:blipFill>
          <a:blip r:embed="rId2"/>
          <a:stretch>
            <a:fillRect/>
          </a:stretch>
        </p:blipFill>
        <p:spPr>
          <a:prstGeom prst="rect">
            <a:avLst/>
          </a:prstGeom>
        </p:spPr>
      </p:pic>
      <p:sp>
        <p:nvSpPr>
          <p:cNvPr id="373" name="So far …"/>
          <p:cNvSpPr txBox="1">
            <a:spLocks noGrp="1"/>
          </p:cNvSpPr>
          <p:nvPr>
            <p:ph type="body" idx="31"/>
          </p:nvPr>
        </p:nvSpPr>
        <p:spPr>
          <a:prstGeom prst="rect">
            <a:avLst/>
          </a:prstGeom>
        </p:spPr>
        <p:txBody>
          <a:bodyPr/>
          <a:lstStyle/>
          <a:p>
            <a:r>
              <a:t>So far …</a:t>
            </a:r>
          </a:p>
        </p:txBody>
      </p:sp>
      <p:sp>
        <p:nvSpPr>
          <p:cNvPr id="374" name="Line"/>
          <p:cNvSpPr/>
          <p:nvPr/>
        </p:nvSpPr>
        <p:spPr>
          <a:xfrm>
            <a:off x="1564181" y="12950967"/>
            <a:ext cx="3290908" cy="1"/>
          </a:xfrm>
          <a:prstGeom prst="line">
            <a:avLst/>
          </a:prstGeom>
          <a:ln w="114300">
            <a:solidFill>
              <a:srgbClr val="FFFFFF"/>
            </a:solidFill>
            <a:miter lim="400000"/>
            <a:tailEnd type="triangle" len="sm"/>
          </a:ln>
          <a:effectLst>
            <a:outerShdw blurRad="12700" dist="38100" dir="2645980" rotWithShape="0">
              <a:srgbClr val="000000">
                <a:alpha val="86964"/>
              </a:srgbClr>
            </a:outerShdw>
          </a:effectLst>
        </p:spPr>
        <p:txBody>
          <a:bodyPr lIns="50800" tIns="50800" rIns="50800" bIns="50800" anchor="ctr"/>
          <a:lstStyle/>
          <a:p>
            <a:endParaRPr/>
          </a:p>
        </p:txBody>
      </p:sp>
      <p:sp>
        <p:nvSpPr>
          <p:cNvPr id="375" name="Oval"/>
          <p:cNvSpPr/>
          <p:nvPr/>
        </p:nvSpPr>
        <p:spPr>
          <a:xfrm>
            <a:off x="7109663" y="1719649"/>
            <a:ext cx="4361517" cy="3378186"/>
          </a:xfrm>
          <a:prstGeom prst="ellipse">
            <a:avLst/>
          </a:prstGeom>
          <a:ln w="114300">
            <a:solidFill>
              <a:srgbClr val="FFFFFF">
                <a:alpha val="0"/>
              </a:srgbClr>
            </a:solidFill>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76" name="Line"/>
          <p:cNvSpPr/>
          <p:nvPr/>
        </p:nvSpPr>
        <p:spPr>
          <a:xfrm flipH="1" flipV="1">
            <a:off x="10531735" y="2477839"/>
            <a:ext cx="2266579" cy="1"/>
          </a:xfrm>
          <a:prstGeom prst="line">
            <a:avLst/>
          </a:prstGeom>
          <a:ln w="381000">
            <a:solidFill>
              <a:srgbClr val="FFFFFF"/>
            </a:solidFill>
            <a:miter lim="400000"/>
            <a:tailEnd type="triangle"/>
          </a:ln>
          <a:effectLst>
            <a:outerShdw blurRad="139700" dist="138572" dir="2645980" rotWithShape="0">
              <a:srgbClr val="000000"/>
            </a:outerShdw>
          </a:effectLst>
        </p:spPr>
        <p:txBody>
          <a:bodyPr lIns="50800" tIns="50800" rIns="50800" bIns="50800"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type="lt">
                                    <p:tmAbs val="0"/>
                                  </p:iterate>
                                  <p:childTnLst>
                                    <p:set>
                                      <p:cBhvr>
                                        <p:cTn id="6" fill="hold"/>
                                        <p:tgtEl>
                                          <p:spTgt spid="373"/>
                                        </p:tgtEl>
                                        <p:attrNameLst>
                                          <p:attrName>style.visibility</p:attrName>
                                        </p:attrNameLst>
                                      </p:cBhvr>
                                      <p:to>
                                        <p:strVal val="visible"/>
                                      </p:to>
                                    </p:set>
                                    <p:anim calcmode="lin" valueType="num">
                                      <p:cBhvr>
                                        <p:cTn id="7" dur="1250" fill="hold"/>
                                        <p:tgtEl>
                                          <p:spTgt spid="373"/>
                                        </p:tgtEl>
                                        <p:attrNameLst>
                                          <p:attrName>ppt_x</p:attrName>
                                        </p:attrNameLst>
                                      </p:cBhvr>
                                      <p:tavLst>
                                        <p:tav tm="0">
                                          <p:val>
                                            <p:strVal val="0-#ppt_w/2"/>
                                          </p:val>
                                        </p:tav>
                                        <p:tav tm="100000">
                                          <p:val>
                                            <p:strVal val="#ppt_x"/>
                                          </p:val>
                                        </p:tav>
                                      </p:tavLst>
                                    </p:anim>
                                    <p:anim calcmode="lin" valueType="num">
                                      <p:cBhvr>
                                        <p:cTn id="8" dur="1250" fill="hold"/>
                                        <p:tgtEl>
                                          <p:spTgt spid="37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8" fill="hold" grpId="2" nodeType="afterEffect">
                                  <p:stCondLst>
                                    <p:cond delay="0"/>
                                  </p:stCondLst>
                                  <p:iterate type="lt">
                                    <p:tmAbs val="0"/>
                                  </p:iterate>
                                  <p:childTnLst>
                                    <p:set>
                                      <p:cBhvr>
                                        <p:cTn id="11" fill="hold"/>
                                        <p:tgtEl>
                                          <p:spTgt spid="363"/>
                                        </p:tgtEl>
                                        <p:attrNameLst>
                                          <p:attrName>style.visibility</p:attrName>
                                        </p:attrNameLst>
                                      </p:cBhvr>
                                      <p:to>
                                        <p:strVal val="visible"/>
                                      </p:to>
                                    </p:set>
                                    <p:anim calcmode="lin" valueType="num">
                                      <p:cBhvr>
                                        <p:cTn id="12" dur="1250" fill="hold"/>
                                        <p:tgtEl>
                                          <p:spTgt spid="363"/>
                                        </p:tgtEl>
                                        <p:attrNameLst>
                                          <p:attrName>ppt_x</p:attrName>
                                        </p:attrNameLst>
                                      </p:cBhvr>
                                      <p:tavLst>
                                        <p:tav tm="0">
                                          <p:val>
                                            <p:strVal val="0-#ppt_w/2"/>
                                          </p:val>
                                        </p:tav>
                                        <p:tav tm="100000">
                                          <p:val>
                                            <p:strVal val="#ppt_x"/>
                                          </p:val>
                                        </p:tav>
                                      </p:tavLst>
                                    </p:anim>
                                    <p:anim calcmode="lin" valueType="num">
                                      <p:cBhvr>
                                        <p:cTn id="13" dur="1250" fill="hold"/>
                                        <p:tgtEl>
                                          <p:spTgt spid="363"/>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3" nodeType="afterEffect">
                                  <p:stCondLst>
                                    <p:cond delay="0"/>
                                  </p:stCondLst>
                                  <p:iterate type="lt">
                                    <p:tmAbs val="0"/>
                                  </p:iterate>
                                  <p:childTnLst>
                                    <p:set>
                                      <p:cBhvr>
                                        <p:cTn id="16" fill="hold"/>
                                        <p:tgtEl>
                                          <p:spTgt spid="364"/>
                                        </p:tgtEl>
                                        <p:attrNameLst>
                                          <p:attrName>style.visibility</p:attrName>
                                        </p:attrNameLst>
                                      </p:cBhvr>
                                      <p:to>
                                        <p:strVal val="visible"/>
                                      </p:to>
                                    </p:set>
                                    <p:anim calcmode="lin" valueType="num">
                                      <p:cBhvr>
                                        <p:cTn id="17" dur="100" fill="hold"/>
                                        <p:tgtEl>
                                          <p:spTgt spid="364"/>
                                        </p:tgtEl>
                                        <p:attrNameLst>
                                          <p:attrName>ppt_x</p:attrName>
                                        </p:attrNameLst>
                                      </p:cBhvr>
                                      <p:tavLst>
                                        <p:tav tm="0">
                                          <p:val>
                                            <p:strVal val="0-#ppt_w/2"/>
                                          </p:val>
                                        </p:tav>
                                        <p:tav tm="100000">
                                          <p:val>
                                            <p:strVal val="#ppt_x"/>
                                          </p:val>
                                        </p:tav>
                                      </p:tavLst>
                                    </p:anim>
                                    <p:anim calcmode="lin" valueType="num">
                                      <p:cBhvr>
                                        <p:cTn id="18" dur="100" fill="hold"/>
                                        <p:tgtEl>
                                          <p:spTgt spid="364"/>
                                        </p:tgtEl>
                                        <p:attrNameLst>
                                          <p:attrName>ppt_y</p:attrName>
                                        </p:attrNameLst>
                                      </p:cBhvr>
                                      <p:tavLst>
                                        <p:tav tm="0">
                                          <p:val>
                                            <p:strVal val="#ppt_y"/>
                                          </p:val>
                                        </p:tav>
                                        <p:tav tm="100000">
                                          <p:val>
                                            <p:strVal val="#ppt_y"/>
                                          </p:val>
                                        </p:tav>
                                      </p:tavLst>
                                    </p:anim>
                                  </p:childTnLst>
                                </p:cTn>
                              </p:par>
                            </p:childTnLst>
                          </p:cTn>
                        </p:par>
                        <p:par>
                          <p:cTn id="19" fill="hold">
                            <p:stCondLst>
                              <p:cond delay="2600"/>
                            </p:stCondLst>
                            <p:childTnLst>
                              <p:par>
                                <p:cTn id="20" presetID="2" presetClass="entr" presetSubtype="8" fill="hold" grpId="4" nodeType="afterEffect">
                                  <p:stCondLst>
                                    <p:cond delay="0"/>
                                  </p:stCondLst>
                                  <p:iterate type="lt">
                                    <p:tmAbs val="0"/>
                                  </p:iterate>
                                  <p:childTnLst>
                                    <p:set>
                                      <p:cBhvr>
                                        <p:cTn id="21" fill="hold"/>
                                        <p:tgtEl>
                                          <p:spTgt spid="365"/>
                                        </p:tgtEl>
                                        <p:attrNameLst>
                                          <p:attrName>style.visibility</p:attrName>
                                        </p:attrNameLst>
                                      </p:cBhvr>
                                      <p:to>
                                        <p:strVal val="visible"/>
                                      </p:to>
                                    </p:set>
                                    <p:anim calcmode="lin" valueType="num">
                                      <p:cBhvr>
                                        <p:cTn id="22" dur="100" fill="hold"/>
                                        <p:tgtEl>
                                          <p:spTgt spid="365"/>
                                        </p:tgtEl>
                                        <p:attrNameLst>
                                          <p:attrName>ppt_x</p:attrName>
                                        </p:attrNameLst>
                                      </p:cBhvr>
                                      <p:tavLst>
                                        <p:tav tm="0">
                                          <p:val>
                                            <p:strVal val="0-#ppt_w/2"/>
                                          </p:val>
                                        </p:tav>
                                        <p:tav tm="100000">
                                          <p:val>
                                            <p:strVal val="#ppt_x"/>
                                          </p:val>
                                        </p:tav>
                                      </p:tavLst>
                                    </p:anim>
                                    <p:anim calcmode="lin" valueType="num">
                                      <p:cBhvr>
                                        <p:cTn id="23" dur="100" fill="hold"/>
                                        <p:tgtEl>
                                          <p:spTgt spid="365"/>
                                        </p:tgtEl>
                                        <p:attrNameLst>
                                          <p:attrName>ppt_y</p:attrName>
                                        </p:attrNameLst>
                                      </p:cBhvr>
                                      <p:tavLst>
                                        <p:tav tm="0">
                                          <p:val>
                                            <p:strVal val="#ppt_y"/>
                                          </p:val>
                                        </p:tav>
                                        <p:tav tm="100000">
                                          <p:val>
                                            <p:strVal val="#ppt_y"/>
                                          </p:val>
                                        </p:tav>
                                      </p:tavLst>
                                    </p:anim>
                                  </p:childTnLst>
                                </p:cTn>
                              </p:par>
                            </p:childTnLst>
                          </p:cTn>
                        </p:par>
                        <p:par>
                          <p:cTn id="24" fill="hold">
                            <p:stCondLst>
                              <p:cond delay="2700"/>
                            </p:stCondLst>
                            <p:childTnLst>
                              <p:par>
                                <p:cTn id="25" presetID="2" presetClass="entr" presetSubtype="8" fill="hold" grpId="5" nodeType="afterEffect">
                                  <p:stCondLst>
                                    <p:cond delay="0"/>
                                  </p:stCondLst>
                                  <p:iterate type="lt">
                                    <p:tmAbs val="0"/>
                                  </p:iterate>
                                  <p:childTnLst>
                                    <p:set>
                                      <p:cBhvr>
                                        <p:cTn id="26" fill="hold"/>
                                        <p:tgtEl>
                                          <p:spTgt spid="366"/>
                                        </p:tgtEl>
                                        <p:attrNameLst>
                                          <p:attrName>style.visibility</p:attrName>
                                        </p:attrNameLst>
                                      </p:cBhvr>
                                      <p:to>
                                        <p:strVal val="visible"/>
                                      </p:to>
                                    </p:set>
                                    <p:anim calcmode="lin" valueType="num">
                                      <p:cBhvr>
                                        <p:cTn id="27" dur="100" fill="hold"/>
                                        <p:tgtEl>
                                          <p:spTgt spid="366"/>
                                        </p:tgtEl>
                                        <p:attrNameLst>
                                          <p:attrName>ppt_x</p:attrName>
                                        </p:attrNameLst>
                                      </p:cBhvr>
                                      <p:tavLst>
                                        <p:tav tm="0">
                                          <p:val>
                                            <p:strVal val="0-#ppt_w/2"/>
                                          </p:val>
                                        </p:tav>
                                        <p:tav tm="100000">
                                          <p:val>
                                            <p:strVal val="#ppt_x"/>
                                          </p:val>
                                        </p:tav>
                                      </p:tavLst>
                                    </p:anim>
                                    <p:anim calcmode="lin" valueType="num">
                                      <p:cBhvr>
                                        <p:cTn id="28" dur="100" fill="hold"/>
                                        <p:tgtEl>
                                          <p:spTgt spid="366"/>
                                        </p:tgtEl>
                                        <p:attrNameLst>
                                          <p:attrName>ppt_y</p:attrName>
                                        </p:attrNameLst>
                                      </p:cBhvr>
                                      <p:tavLst>
                                        <p:tav tm="0">
                                          <p:val>
                                            <p:strVal val="#ppt_y"/>
                                          </p:val>
                                        </p:tav>
                                        <p:tav tm="100000">
                                          <p:val>
                                            <p:strVal val="#ppt_y"/>
                                          </p:val>
                                        </p:tav>
                                      </p:tavLst>
                                    </p:anim>
                                  </p:childTnLst>
                                </p:cTn>
                              </p:par>
                            </p:childTnLst>
                          </p:cTn>
                        </p:par>
                        <p:par>
                          <p:cTn id="29" fill="hold">
                            <p:stCondLst>
                              <p:cond delay="2800"/>
                            </p:stCondLst>
                            <p:childTnLst>
                              <p:par>
                                <p:cTn id="30" presetID="2" presetClass="entr" presetSubtype="8" fill="hold" grpId="6" nodeType="afterEffect">
                                  <p:stCondLst>
                                    <p:cond delay="0"/>
                                  </p:stCondLst>
                                  <p:iterate type="lt">
                                    <p:tmAbs val="0"/>
                                  </p:iterate>
                                  <p:childTnLst>
                                    <p:set>
                                      <p:cBhvr>
                                        <p:cTn id="31" fill="hold"/>
                                        <p:tgtEl>
                                          <p:spTgt spid="367"/>
                                        </p:tgtEl>
                                        <p:attrNameLst>
                                          <p:attrName>style.visibility</p:attrName>
                                        </p:attrNameLst>
                                      </p:cBhvr>
                                      <p:to>
                                        <p:strVal val="visible"/>
                                      </p:to>
                                    </p:set>
                                    <p:anim calcmode="lin" valueType="num">
                                      <p:cBhvr>
                                        <p:cTn id="32" dur="100" fill="hold"/>
                                        <p:tgtEl>
                                          <p:spTgt spid="367"/>
                                        </p:tgtEl>
                                        <p:attrNameLst>
                                          <p:attrName>ppt_x</p:attrName>
                                        </p:attrNameLst>
                                      </p:cBhvr>
                                      <p:tavLst>
                                        <p:tav tm="0">
                                          <p:val>
                                            <p:strVal val="0-#ppt_w/2"/>
                                          </p:val>
                                        </p:tav>
                                        <p:tav tm="100000">
                                          <p:val>
                                            <p:strVal val="#ppt_x"/>
                                          </p:val>
                                        </p:tav>
                                      </p:tavLst>
                                    </p:anim>
                                    <p:anim calcmode="lin" valueType="num">
                                      <p:cBhvr>
                                        <p:cTn id="33" dur="100" fill="hold"/>
                                        <p:tgtEl>
                                          <p:spTgt spid="367"/>
                                        </p:tgtEl>
                                        <p:attrNameLst>
                                          <p:attrName>ppt_y</p:attrName>
                                        </p:attrNameLst>
                                      </p:cBhvr>
                                      <p:tavLst>
                                        <p:tav tm="0">
                                          <p:val>
                                            <p:strVal val="#ppt_y"/>
                                          </p:val>
                                        </p:tav>
                                        <p:tav tm="100000">
                                          <p:val>
                                            <p:strVal val="#ppt_y"/>
                                          </p:val>
                                        </p:tav>
                                      </p:tavLst>
                                    </p:anim>
                                  </p:childTnLst>
                                </p:cTn>
                              </p:par>
                            </p:childTnLst>
                          </p:cTn>
                        </p:par>
                        <p:par>
                          <p:cTn id="34" fill="hold">
                            <p:stCondLst>
                              <p:cond delay="2900"/>
                            </p:stCondLst>
                            <p:childTnLst>
                              <p:par>
                                <p:cTn id="35" presetID="2" presetClass="entr" presetSubtype="8" fill="hold" grpId="7" nodeType="afterEffect">
                                  <p:stCondLst>
                                    <p:cond delay="0"/>
                                  </p:stCondLst>
                                  <p:iterate type="lt">
                                    <p:tmAbs val="0"/>
                                  </p:iterate>
                                  <p:childTnLst>
                                    <p:set>
                                      <p:cBhvr>
                                        <p:cTn id="36" fill="hold"/>
                                        <p:tgtEl>
                                          <p:spTgt spid="368"/>
                                        </p:tgtEl>
                                        <p:attrNameLst>
                                          <p:attrName>style.visibility</p:attrName>
                                        </p:attrNameLst>
                                      </p:cBhvr>
                                      <p:to>
                                        <p:strVal val="visible"/>
                                      </p:to>
                                    </p:set>
                                    <p:anim calcmode="lin" valueType="num">
                                      <p:cBhvr>
                                        <p:cTn id="37" dur="100" fill="hold"/>
                                        <p:tgtEl>
                                          <p:spTgt spid="368"/>
                                        </p:tgtEl>
                                        <p:attrNameLst>
                                          <p:attrName>ppt_x</p:attrName>
                                        </p:attrNameLst>
                                      </p:cBhvr>
                                      <p:tavLst>
                                        <p:tav tm="0">
                                          <p:val>
                                            <p:strVal val="0-#ppt_w/2"/>
                                          </p:val>
                                        </p:tav>
                                        <p:tav tm="100000">
                                          <p:val>
                                            <p:strVal val="#ppt_x"/>
                                          </p:val>
                                        </p:tav>
                                      </p:tavLst>
                                    </p:anim>
                                    <p:anim calcmode="lin" valueType="num">
                                      <p:cBhvr>
                                        <p:cTn id="38" dur="100" fill="hold"/>
                                        <p:tgtEl>
                                          <p:spTgt spid="368"/>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8" fill="hold" grpId="8" nodeType="afterEffect">
                                  <p:stCondLst>
                                    <p:cond delay="0"/>
                                  </p:stCondLst>
                                  <p:iterate type="lt">
                                    <p:tmAbs val="0"/>
                                  </p:iterate>
                                  <p:childTnLst>
                                    <p:set>
                                      <p:cBhvr>
                                        <p:cTn id="41" fill="hold"/>
                                        <p:tgtEl>
                                          <p:spTgt spid="369"/>
                                        </p:tgtEl>
                                        <p:attrNameLst>
                                          <p:attrName>style.visibility</p:attrName>
                                        </p:attrNameLst>
                                      </p:cBhvr>
                                      <p:to>
                                        <p:strVal val="visible"/>
                                      </p:to>
                                    </p:set>
                                    <p:anim calcmode="lin" valueType="num">
                                      <p:cBhvr>
                                        <p:cTn id="42" dur="100" fill="hold"/>
                                        <p:tgtEl>
                                          <p:spTgt spid="369"/>
                                        </p:tgtEl>
                                        <p:attrNameLst>
                                          <p:attrName>ppt_x</p:attrName>
                                        </p:attrNameLst>
                                      </p:cBhvr>
                                      <p:tavLst>
                                        <p:tav tm="0">
                                          <p:val>
                                            <p:strVal val="0-#ppt_w/2"/>
                                          </p:val>
                                        </p:tav>
                                        <p:tav tm="100000">
                                          <p:val>
                                            <p:strVal val="#ppt_x"/>
                                          </p:val>
                                        </p:tav>
                                      </p:tavLst>
                                    </p:anim>
                                    <p:anim calcmode="lin" valueType="num">
                                      <p:cBhvr>
                                        <p:cTn id="43" dur="100" fill="hold"/>
                                        <p:tgtEl>
                                          <p:spTgt spid="369"/>
                                        </p:tgtEl>
                                        <p:attrNameLst>
                                          <p:attrName>ppt_y</p:attrName>
                                        </p:attrNameLst>
                                      </p:cBhvr>
                                      <p:tavLst>
                                        <p:tav tm="0">
                                          <p:val>
                                            <p:strVal val="#ppt_y"/>
                                          </p:val>
                                        </p:tav>
                                        <p:tav tm="100000">
                                          <p:val>
                                            <p:strVal val="#ppt_y"/>
                                          </p:val>
                                        </p:tav>
                                      </p:tavLst>
                                    </p:anim>
                                  </p:childTnLst>
                                </p:cTn>
                              </p:par>
                            </p:childTnLst>
                          </p:cTn>
                        </p:par>
                        <p:par>
                          <p:cTn id="44" fill="hold">
                            <p:stCondLst>
                              <p:cond delay="3100"/>
                            </p:stCondLst>
                            <p:childTnLst>
                              <p:par>
                                <p:cTn id="45" presetID="2" presetClass="entr" presetSubtype="8" fill="hold" grpId="9" nodeType="afterEffect">
                                  <p:stCondLst>
                                    <p:cond delay="0"/>
                                  </p:stCondLst>
                                  <p:iterate type="lt">
                                    <p:tmAbs val="0"/>
                                  </p:iterate>
                                  <p:childTnLst>
                                    <p:set>
                                      <p:cBhvr>
                                        <p:cTn id="46" fill="hold"/>
                                        <p:tgtEl>
                                          <p:spTgt spid="370"/>
                                        </p:tgtEl>
                                        <p:attrNameLst>
                                          <p:attrName>style.visibility</p:attrName>
                                        </p:attrNameLst>
                                      </p:cBhvr>
                                      <p:to>
                                        <p:strVal val="visible"/>
                                      </p:to>
                                    </p:set>
                                    <p:anim calcmode="lin" valueType="num">
                                      <p:cBhvr>
                                        <p:cTn id="47" dur="100" fill="hold"/>
                                        <p:tgtEl>
                                          <p:spTgt spid="370"/>
                                        </p:tgtEl>
                                        <p:attrNameLst>
                                          <p:attrName>ppt_x</p:attrName>
                                        </p:attrNameLst>
                                      </p:cBhvr>
                                      <p:tavLst>
                                        <p:tav tm="0">
                                          <p:val>
                                            <p:strVal val="0-#ppt_w/2"/>
                                          </p:val>
                                        </p:tav>
                                        <p:tav tm="100000">
                                          <p:val>
                                            <p:strVal val="#ppt_x"/>
                                          </p:val>
                                        </p:tav>
                                      </p:tavLst>
                                    </p:anim>
                                    <p:anim calcmode="lin" valueType="num">
                                      <p:cBhvr>
                                        <p:cTn id="48" dur="100" fill="hold"/>
                                        <p:tgtEl>
                                          <p:spTgt spid="370"/>
                                        </p:tgtEl>
                                        <p:attrNameLst>
                                          <p:attrName>ppt_y</p:attrName>
                                        </p:attrNameLst>
                                      </p:cBhvr>
                                      <p:tavLst>
                                        <p:tav tm="0">
                                          <p:val>
                                            <p:strVal val="#ppt_y"/>
                                          </p:val>
                                        </p:tav>
                                        <p:tav tm="100000">
                                          <p:val>
                                            <p:strVal val="#ppt_y"/>
                                          </p:val>
                                        </p:tav>
                                      </p:tavLst>
                                    </p:anim>
                                  </p:childTnLst>
                                </p:cTn>
                              </p:par>
                            </p:childTnLst>
                          </p:cTn>
                        </p:par>
                        <p:par>
                          <p:cTn id="49" fill="hold">
                            <p:stCondLst>
                              <p:cond delay="3200"/>
                            </p:stCondLst>
                            <p:childTnLst>
                              <p:par>
                                <p:cTn id="50" presetID="2" presetClass="entr" presetSubtype="8" fill="hold" grpId="10" nodeType="afterEffect">
                                  <p:stCondLst>
                                    <p:cond delay="0"/>
                                  </p:stCondLst>
                                  <p:iterate type="lt">
                                    <p:tmAbs val="0"/>
                                  </p:iterate>
                                  <p:childTnLst>
                                    <p:set>
                                      <p:cBhvr>
                                        <p:cTn id="51" fill="hold"/>
                                        <p:tgtEl>
                                          <p:spTgt spid="371"/>
                                        </p:tgtEl>
                                        <p:attrNameLst>
                                          <p:attrName>style.visibility</p:attrName>
                                        </p:attrNameLst>
                                      </p:cBhvr>
                                      <p:to>
                                        <p:strVal val="visible"/>
                                      </p:to>
                                    </p:set>
                                    <p:anim calcmode="lin" valueType="num">
                                      <p:cBhvr>
                                        <p:cTn id="52" dur="100" fill="hold"/>
                                        <p:tgtEl>
                                          <p:spTgt spid="371"/>
                                        </p:tgtEl>
                                        <p:attrNameLst>
                                          <p:attrName>ppt_x</p:attrName>
                                        </p:attrNameLst>
                                      </p:cBhvr>
                                      <p:tavLst>
                                        <p:tav tm="0">
                                          <p:val>
                                            <p:strVal val="0-#ppt_w/2"/>
                                          </p:val>
                                        </p:tav>
                                        <p:tav tm="100000">
                                          <p:val>
                                            <p:strVal val="#ppt_x"/>
                                          </p:val>
                                        </p:tav>
                                      </p:tavLst>
                                    </p:anim>
                                    <p:anim calcmode="lin" valueType="num">
                                      <p:cBhvr>
                                        <p:cTn id="53" dur="100" fill="hold"/>
                                        <p:tgtEl>
                                          <p:spTgt spid="371"/>
                                        </p:tgtEl>
                                        <p:attrNameLst>
                                          <p:attrName>ppt_y</p:attrName>
                                        </p:attrNameLst>
                                      </p:cBhvr>
                                      <p:tavLst>
                                        <p:tav tm="0">
                                          <p:val>
                                            <p:strVal val="#ppt_y"/>
                                          </p:val>
                                        </p:tav>
                                        <p:tav tm="100000">
                                          <p:val>
                                            <p:strVal val="#ppt_y"/>
                                          </p:val>
                                        </p:tav>
                                      </p:tavLst>
                                    </p:anim>
                                  </p:childTnLst>
                                </p:cTn>
                              </p:par>
                            </p:childTnLst>
                          </p:cTn>
                        </p:par>
                        <p:par>
                          <p:cTn id="54" fill="hold">
                            <p:stCondLst>
                              <p:cond delay="3300"/>
                            </p:stCondLst>
                            <p:childTnLst>
                              <p:par>
                                <p:cTn id="55" presetID="22" presetClass="entr" presetSubtype="8" fill="hold" grpId="11" nodeType="afterEffect">
                                  <p:stCondLst>
                                    <p:cond delay="0"/>
                                  </p:stCondLst>
                                  <p:iterate>
                                    <p:tmAbs val="0"/>
                                  </p:iterate>
                                  <p:childTnLst>
                                    <p:set>
                                      <p:cBhvr>
                                        <p:cTn id="56" fill="hold"/>
                                        <p:tgtEl>
                                          <p:spTgt spid="374"/>
                                        </p:tgtEl>
                                        <p:attrNameLst>
                                          <p:attrName>style.visibility</p:attrName>
                                        </p:attrNameLst>
                                      </p:cBhvr>
                                      <p:to>
                                        <p:strVal val="visible"/>
                                      </p:to>
                                    </p:set>
                                    <p:animEffect transition="in" filter="wipe(left)">
                                      <p:cBhvr>
                                        <p:cTn id="57" dur="300"/>
                                        <p:tgtEl>
                                          <p:spTgt spid="374"/>
                                        </p:tgtEl>
                                      </p:cBhvr>
                                    </p:animEffect>
                                  </p:childTnLst>
                                </p:cTn>
                              </p:par>
                            </p:childTnLst>
                          </p:cTn>
                        </p:par>
                        <p:par>
                          <p:cTn id="58" fill="hold">
                            <p:stCondLst>
                              <p:cond delay="3600"/>
                            </p:stCondLst>
                            <p:childTnLst>
                              <p:par>
                                <p:cTn id="59" presetID="2" presetClass="entr" presetSubtype="2" fill="hold" grpId="12" nodeType="afterEffect">
                                  <p:stCondLst>
                                    <p:cond delay="0"/>
                                  </p:stCondLst>
                                  <p:iterate>
                                    <p:tmAbs val="0"/>
                                  </p:iterate>
                                  <p:childTnLst>
                                    <p:set>
                                      <p:cBhvr>
                                        <p:cTn id="60" fill="hold"/>
                                        <p:tgtEl>
                                          <p:spTgt spid="376"/>
                                        </p:tgtEl>
                                        <p:attrNameLst>
                                          <p:attrName>style.visibility</p:attrName>
                                        </p:attrNameLst>
                                      </p:cBhvr>
                                      <p:to>
                                        <p:strVal val="visible"/>
                                      </p:to>
                                    </p:set>
                                    <p:anim calcmode="lin" valueType="num">
                                      <p:cBhvr>
                                        <p:cTn id="61" dur="300" fill="hold"/>
                                        <p:tgtEl>
                                          <p:spTgt spid="376"/>
                                        </p:tgtEl>
                                        <p:attrNameLst>
                                          <p:attrName>ppt_x</p:attrName>
                                        </p:attrNameLst>
                                      </p:cBhvr>
                                      <p:tavLst>
                                        <p:tav tm="0">
                                          <p:val>
                                            <p:strVal val="1+#ppt_w/2"/>
                                          </p:val>
                                        </p:tav>
                                        <p:tav tm="100000">
                                          <p:val>
                                            <p:strVal val="#ppt_x"/>
                                          </p:val>
                                        </p:tav>
                                      </p:tavLst>
                                    </p:anim>
                                    <p:anim calcmode="lin" valueType="num">
                                      <p:cBhvr>
                                        <p:cTn id="62" dur="300" fill="hold"/>
                                        <p:tgtEl>
                                          <p:spTgt spid="376"/>
                                        </p:tgtEl>
                                        <p:attrNameLst>
                                          <p:attrName>ppt_y</p:attrName>
                                        </p:attrNameLst>
                                      </p:cBhvr>
                                      <p:tavLst>
                                        <p:tav tm="0">
                                          <p:val>
                                            <p:strVal val="#ppt_y"/>
                                          </p:val>
                                        </p:tav>
                                        <p:tav tm="100000">
                                          <p:val>
                                            <p:strVal val="#ppt_y"/>
                                          </p:val>
                                        </p:tav>
                                      </p:tavLst>
                                    </p:anim>
                                  </p:childTnLst>
                                </p:cTn>
                              </p:par>
                            </p:childTnLst>
                          </p:cTn>
                        </p:par>
                        <p:par>
                          <p:cTn id="63" fill="hold">
                            <p:stCondLst>
                              <p:cond delay="3900"/>
                            </p:stCondLst>
                            <p:childTnLst>
                              <p:par>
                                <p:cTn id="64" presetID="10" presetClass="entr" fill="hold" grpId="13" nodeType="afterEffect">
                                  <p:stCondLst>
                                    <p:cond delay="0"/>
                                  </p:stCondLst>
                                  <p:iterate type="lt">
                                    <p:tmAbs val="0"/>
                                  </p:iterate>
                                  <p:childTnLst>
                                    <p:set>
                                      <p:cBhvr>
                                        <p:cTn id="65" fill="hold"/>
                                        <p:tgtEl>
                                          <p:spTgt spid="375"/>
                                        </p:tgtEl>
                                        <p:attrNameLst>
                                          <p:attrName>style.visibility</p:attrName>
                                        </p:attrNameLst>
                                      </p:cBhvr>
                                      <p:to>
                                        <p:strVal val="visible"/>
                                      </p:to>
                                    </p:set>
                                    <p:animEffect transition="in" filter="fade">
                                      <p:cBhvr>
                                        <p:cTn id="66" dur="3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 grpId="2" animBg="1" advAuto="0"/>
      <p:bldP spid="364" grpId="3" animBg="1" advAuto="0"/>
      <p:bldP spid="365" grpId="4" animBg="1" advAuto="0"/>
      <p:bldP spid="366" grpId="5" animBg="1" advAuto="0"/>
      <p:bldP spid="367" grpId="6" animBg="1" advAuto="0"/>
      <p:bldP spid="368" grpId="7" animBg="1" advAuto="0"/>
      <p:bldP spid="369" grpId="8" animBg="1" advAuto="0"/>
      <p:bldP spid="370" grpId="9" animBg="1" advAuto="0"/>
      <p:bldP spid="371" grpId="10" animBg="1" advAuto="0"/>
      <p:bldP spid="373" grpId="1" animBg="1" advAuto="0"/>
      <p:bldP spid="374" grpId="11" animBg="1" advAuto="0"/>
      <p:bldP spid="375" grpId="13" animBg="1" advAuto="0"/>
      <p:bldP spid="376" grpId="1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2023"/>
          <p:cNvSpPr txBox="1">
            <a:spLocks noGrp="1"/>
          </p:cNvSpPr>
          <p:nvPr>
            <p:ph type="body" idx="21"/>
          </p:nvPr>
        </p:nvSpPr>
        <p:spPr>
          <a:prstGeom prst="rect">
            <a:avLst/>
          </a:prstGeom>
        </p:spPr>
        <p:txBody>
          <a:bodyPr/>
          <a:lstStyle/>
          <a:p>
            <a:r>
              <a:t>2023</a:t>
            </a:r>
          </a:p>
        </p:txBody>
      </p:sp>
      <p:sp>
        <p:nvSpPr>
          <p:cNvPr id="379" name="MAY"/>
          <p:cNvSpPr>
            <a:spLocks noGrp="1"/>
          </p:cNvSpPr>
          <p:nvPr>
            <p:ph type="body" idx="22"/>
          </p:nvPr>
        </p:nvSpPr>
        <p:spPr>
          <a:prstGeom prst="roundRect">
            <a:avLst>
              <a:gd name="adj" fmla="val 26559"/>
            </a:avLst>
          </a:prstGeom>
        </p:spPr>
        <p:txBody>
          <a:bodyPr/>
          <a:lstStyle/>
          <a:p>
            <a:r>
              <a:t>MAY</a:t>
            </a:r>
          </a:p>
        </p:txBody>
      </p:sp>
      <p:sp>
        <p:nvSpPr>
          <p:cNvPr id="380" name="JUNE"/>
          <p:cNvSpPr>
            <a:spLocks noGrp="1"/>
          </p:cNvSpPr>
          <p:nvPr>
            <p:ph type="body" idx="23"/>
          </p:nvPr>
        </p:nvSpPr>
        <p:spPr>
          <a:prstGeom prst="roundRect">
            <a:avLst>
              <a:gd name="adj" fmla="val 26559"/>
            </a:avLst>
          </a:prstGeom>
        </p:spPr>
        <p:txBody>
          <a:bodyPr/>
          <a:lstStyle/>
          <a:p>
            <a:r>
              <a:t>JUNE</a:t>
            </a:r>
          </a:p>
        </p:txBody>
      </p:sp>
      <p:sp>
        <p:nvSpPr>
          <p:cNvPr id="381" name="JULY"/>
          <p:cNvSpPr>
            <a:spLocks noGrp="1"/>
          </p:cNvSpPr>
          <p:nvPr>
            <p:ph type="body" idx="24"/>
          </p:nvPr>
        </p:nvSpPr>
        <p:spPr>
          <a:prstGeom prst="roundRect">
            <a:avLst>
              <a:gd name="adj" fmla="val 26559"/>
            </a:avLst>
          </a:prstGeom>
        </p:spPr>
        <p:txBody>
          <a:bodyPr/>
          <a:lstStyle/>
          <a:p>
            <a:r>
              <a:t>JULY</a:t>
            </a:r>
          </a:p>
        </p:txBody>
      </p:sp>
      <p:sp>
        <p:nvSpPr>
          <p:cNvPr id="382" name="AUGUST"/>
          <p:cNvSpPr>
            <a:spLocks noGrp="1"/>
          </p:cNvSpPr>
          <p:nvPr>
            <p:ph type="body" idx="25"/>
          </p:nvPr>
        </p:nvSpPr>
        <p:spPr>
          <a:prstGeom prst="roundRect">
            <a:avLst>
              <a:gd name="adj" fmla="val 26559"/>
            </a:avLst>
          </a:prstGeom>
        </p:spPr>
        <p:txBody>
          <a:bodyPr/>
          <a:lstStyle/>
          <a:p>
            <a:r>
              <a:t>AUGUST</a:t>
            </a:r>
          </a:p>
        </p:txBody>
      </p:sp>
      <p:sp>
        <p:nvSpPr>
          <p:cNvPr id="383" name="SEPT"/>
          <p:cNvSpPr>
            <a:spLocks noGrp="1"/>
          </p:cNvSpPr>
          <p:nvPr>
            <p:ph type="body" idx="26"/>
          </p:nvPr>
        </p:nvSpPr>
        <p:spPr>
          <a:prstGeom prst="roundRect">
            <a:avLst>
              <a:gd name="adj" fmla="val 26559"/>
            </a:avLst>
          </a:prstGeom>
        </p:spPr>
        <p:txBody>
          <a:bodyPr/>
          <a:lstStyle/>
          <a:p>
            <a:r>
              <a:t>SEPT</a:t>
            </a:r>
          </a:p>
        </p:txBody>
      </p:sp>
      <p:sp>
        <p:nvSpPr>
          <p:cNvPr id="384" name="OCT"/>
          <p:cNvSpPr>
            <a:spLocks noGrp="1"/>
          </p:cNvSpPr>
          <p:nvPr>
            <p:ph type="body" idx="27"/>
          </p:nvPr>
        </p:nvSpPr>
        <p:spPr>
          <a:prstGeom prst="roundRect">
            <a:avLst>
              <a:gd name="adj" fmla="val 26559"/>
            </a:avLst>
          </a:prstGeom>
        </p:spPr>
        <p:txBody>
          <a:bodyPr/>
          <a:lstStyle/>
          <a:p>
            <a:r>
              <a:t>OCT</a:t>
            </a:r>
          </a:p>
        </p:txBody>
      </p:sp>
      <p:sp>
        <p:nvSpPr>
          <p:cNvPr id="385" name="NOV"/>
          <p:cNvSpPr>
            <a:spLocks noGrp="1"/>
          </p:cNvSpPr>
          <p:nvPr>
            <p:ph type="body" idx="28"/>
          </p:nvPr>
        </p:nvSpPr>
        <p:spPr>
          <a:prstGeom prst="roundRect">
            <a:avLst>
              <a:gd name="adj" fmla="val 26559"/>
            </a:avLst>
          </a:prstGeom>
        </p:spPr>
        <p:txBody>
          <a:bodyPr/>
          <a:lstStyle/>
          <a:p>
            <a:r>
              <a:t>NOV</a:t>
            </a:r>
          </a:p>
        </p:txBody>
      </p:sp>
      <p:sp>
        <p:nvSpPr>
          <p:cNvPr id="386" name="DEC"/>
          <p:cNvSpPr>
            <a:spLocks noGrp="1"/>
          </p:cNvSpPr>
          <p:nvPr>
            <p:ph type="body" idx="29"/>
          </p:nvPr>
        </p:nvSpPr>
        <p:spPr>
          <a:prstGeom prst="roundRect">
            <a:avLst>
              <a:gd name="adj" fmla="val 26559"/>
            </a:avLst>
          </a:prstGeom>
        </p:spPr>
        <p:txBody>
          <a:bodyPr/>
          <a:lstStyle/>
          <a:p>
            <a:r>
              <a:t>DEC</a:t>
            </a:r>
          </a:p>
        </p:txBody>
      </p:sp>
      <p:pic>
        <p:nvPicPr>
          <p:cNvPr id="387" name="Image" descr="Image"/>
          <p:cNvPicPr>
            <a:picLocks noGrp="1" noChangeAspect="1"/>
          </p:cNvPicPr>
          <p:nvPr>
            <p:ph type="pic" idx="30"/>
          </p:nvPr>
        </p:nvPicPr>
        <p:blipFill>
          <a:blip r:embed="rId2"/>
          <a:stretch>
            <a:fillRect/>
          </a:stretch>
        </p:blipFill>
        <p:spPr>
          <a:prstGeom prst="rect">
            <a:avLst/>
          </a:prstGeom>
        </p:spPr>
      </p:pic>
      <p:sp>
        <p:nvSpPr>
          <p:cNvPr id="388" name="So far …"/>
          <p:cNvSpPr txBox="1">
            <a:spLocks noGrp="1"/>
          </p:cNvSpPr>
          <p:nvPr>
            <p:ph type="body" idx="31"/>
          </p:nvPr>
        </p:nvSpPr>
        <p:spPr>
          <a:prstGeom prst="rect">
            <a:avLst/>
          </a:prstGeom>
        </p:spPr>
        <p:txBody>
          <a:bodyPr/>
          <a:lstStyle/>
          <a:p>
            <a:r>
              <a:t>So far …</a:t>
            </a:r>
          </a:p>
        </p:txBody>
      </p:sp>
      <p:sp>
        <p:nvSpPr>
          <p:cNvPr id="389" name="Shape"/>
          <p:cNvSpPr/>
          <p:nvPr/>
        </p:nvSpPr>
        <p:spPr>
          <a:xfrm rot="1200000">
            <a:off x="8575781" y="1488641"/>
            <a:ext cx="313651" cy="567902"/>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solidFill>
            <a:srgbClr val="E9F6BC"/>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90" name="Shape"/>
          <p:cNvSpPr/>
          <p:nvPr/>
        </p:nvSpPr>
        <p:spPr>
          <a:xfrm rot="1200000">
            <a:off x="8447814" y="2011750"/>
            <a:ext cx="485454" cy="287016"/>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solidFill>
            <a:srgbClr val="E9F6BC"/>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91" name="Shape"/>
          <p:cNvSpPr/>
          <p:nvPr/>
        </p:nvSpPr>
        <p:spPr>
          <a:xfrm rot="1200000">
            <a:off x="8311412" y="2402415"/>
            <a:ext cx="357353" cy="235790"/>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solidFill>
            <a:srgbClr val="E9F6BC"/>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92" name="Shape"/>
          <p:cNvSpPr/>
          <p:nvPr/>
        </p:nvSpPr>
        <p:spPr>
          <a:xfrm rot="21480000">
            <a:off x="8175769" y="2660091"/>
            <a:ext cx="500561" cy="207107"/>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solidFill>
            <a:srgbClr val="E9F6BC"/>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93" name="Shape"/>
          <p:cNvSpPr/>
          <p:nvPr/>
        </p:nvSpPr>
        <p:spPr>
          <a:xfrm rot="1200000">
            <a:off x="9577934" y="2257475"/>
            <a:ext cx="94802" cy="84905"/>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solidFill>
            <a:srgbClr val="E9F6BC"/>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94" name="Shape"/>
          <p:cNvSpPr/>
          <p:nvPr/>
        </p:nvSpPr>
        <p:spPr>
          <a:xfrm rot="1200000">
            <a:off x="9669514" y="2058873"/>
            <a:ext cx="94802" cy="84905"/>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solidFill>
            <a:srgbClr val="E9F6BC"/>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95" name="Shape"/>
          <p:cNvSpPr/>
          <p:nvPr/>
        </p:nvSpPr>
        <p:spPr>
          <a:xfrm rot="1200000">
            <a:off x="9945328" y="2257475"/>
            <a:ext cx="94802" cy="84905"/>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solidFill>
            <a:srgbClr val="E9F6BC"/>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96" name="Shape"/>
          <p:cNvSpPr/>
          <p:nvPr/>
        </p:nvSpPr>
        <p:spPr>
          <a:xfrm rot="1200000">
            <a:off x="9360682" y="2470823"/>
            <a:ext cx="94802" cy="84905"/>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solidFill>
            <a:srgbClr val="E9F6BC"/>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397" name="Line"/>
          <p:cNvSpPr/>
          <p:nvPr/>
        </p:nvSpPr>
        <p:spPr>
          <a:xfrm>
            <a:off x="1564181" y="12950967"/>
            <a:ext cx="3290908" cy="1"/>
          </a:xfrm>
          <a:prstGeom prst="line">
            <a:avLst/>
          </a:prstGeom>
          <a:ln w="114300">
            <a:solidFill>
              <a:srgbClr val="FFFFFF"/>
            </a:solidFill>
            <a:miter lim="400000"/>
            <a:tailEnd type="triangle" len="sm"/>
          </a:ln>
          <a:effectLst>
            <a:outerShdw blurRad="12700" dist="38100" dir="2645980" rotWithShape="0">
              <a:srgbClr val="000000">
                <a:alpha val="86964"/>
              </a:srgbClr>
            </a:outerShdw>
          </a:effectLst>
        </p:spPr>
        <p:txBody>
          <a:bodyPr lIns="50800" tIns="50800" rIns="50800" bIns="50800" anchor="ctr"/>
          <a:lstStyle/>
          <a:p>
            <a:endParaRPr/>
          </a:p>
        </p:txBody>
      </p:sp>
    </p:spTree>
  </p:cSld>
  <p:clrMapOvr>
    <a:masterClrMapping/>
  </p:clrMapOvr>
  <p:transition spd="med" advClick="0" advTm="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300"/>
                                  </p:stCondLst>
                                  <p:iterate type="lt">
                                    <p:tmAbs val="0"/>
                                  </p:iterate>
                                  <p:childTnLst>
                                    <p:set>
                                      <p:cBhvr>
                                        <p:cTn id="6" fill="hold"/>
                                        <p:tgtEl>
                                          <p:spTgt spid="389"/>
                                        </p:tgtEl>
                                        <p:attrNameLst>
                                          <p:attrName>style.visibility</p:attrName>
                                        </p:attrNameLst>
                                      </p:cBhvr>
                                      <p:to>
                                        <p:strVal val="visible"/>
                                      </p:to>
                                    </p:set>
                                    <p:animEffect transition="in" filter="fade">
                                      <p:cBhvr>
                                        <p:cTn id="7" dur="500"/>
                                        <p:tgtEl>
                                          <p:spTgt spid="389"/>
                                        </p:tgtEl>
                                      </p:cBhvr>
                                    </p:animEffect>
                                  </p:childTnLst>
                                </p:cTn>
                              </p:par>
                            </p:childTnLst>
                          </p:cTn>
                        </p:par>
                        <p:par>
                          <p:cTn id="8" fill="hold">
                            <p:stCondLst>
                              <p:cond delay="800"/>
                            </p:stCondLst>
                            <p:childTnLst>
                              <p:par>
                                <p:cTn id="9" presetID="10" presetClass="entr" fill="hold" grpId="2" nodeType="afterEffect">
                                  <p:stCondLst>
                                    <p:cond delay="300"/>
                                  </p:stCondLst>
                                  <p:iterate type="lt">
                                    <p:tmAbs val="0"/>
                                  </p:iterate>
                                  <p:childTnLst>
                                    <p:set>
                                      <p:cBhvr>
                                        <p:cTn id="10" fill="hold"/>
                                        <p:tgtEl>
                                          <p:spTgt spid="390"/>
                                        </p:tgtEl>
                                        <p:attrNameLst>
                                          <p:attrName>style.visibility</p:attrName>
                                        </p:attrNameLst>
                                      </p:cBhvr>
                                      <p:to>
                                        <p:strVal val="visible"/>
                                      </p:to>
                                    </p:set>
                                    <p:animEffect transition="in" filter="fade">
                                      <p:cBhvr>
                                        <p:cTn id="11" dur="500"/>
                                        <p:tgtEl>
                                          <p:spTgt spid="390"/>
                                        </p:tgtEl>
                                      </p:cBhvr>
                                    </p:animEffect>
                                  </p:childTnLst>
                                </p:cTn>
                              </p:par>
                            </p:childTnLst>
                          </p:cTn>
                        </p:par>
                        <p:par>
                          <p:cTn id="12" fill="hold">
                            <p:stCondLst>
                              <p:cond delay="1600"/>
                            </p:stCondLst>
                            <p:childTnLst>
                              <p:par>
                                <p:cTn id="13" presetID="10" presetClass="entr" fill="hold" grpId="3" nodeType="afterEffect">
                                  <p:stCondLst>
                                    <p:cond delay="300"/>
                                  </p:stCondLst>
                                  <p:iterate type="lt">
                                    <p:tmAbs val="0"/>
                                  </p:iterate>
                                  <p:childTnLst>
                                    <p:set>
                                      <p:cBhvr>
                                        <p:cTn id="14" fill="hold"/>
                                        <p:tgtEl>
                                          <p:spTgt spid="391"/>
                                        </p:tgtEl>
                                        <p:attrNameLst>
                                          <p:attrName>style.visibility</p:attrName>
                                        </p:attrNameLst>
                                      </p:cBhvr>
                                      <p:to>
                                        <p:strVal val="visible"/>
                                      </p:to>
                                    </p:set>
                                    <p:animEffect transition="in" filter="fade">
                                      <p:cBhvr>
                                        <p:cTn id="15" dur="500"/>
                                        <p:tgtEl>
                                          <p:spTgt spid="391"/>
                                        </p:tgtEl>
                                      </p:cBhvr>
                                    </p:animEffect>
                                  </p:childTnLst>
                                </p:cTn>
                              </p:par>
                            </p:childTnLst>
                          </p:cTn>
                        </p:par>
                        <p:par>
                          <p:cTn id="16" fill="hold">
                            <p:stCondLst>
                              <p:cond delay="2400"/>
                            </p:stCondLst>
                            <p:childTnLst>
                              <p:par>
                                <p:cTn id="17" presetID="10" presetClass="entr" fill="hold" grpId="4" nodeType="afterEffect">
                                  <p:stCondLst>
                                    <p:cond delay="300"/>
                                  </p:stCondLst>
                                  <p:iterate type="lt">
                                    <p:tmAbs val="0"/>
                                  </p:iterate>
                                  <p:childTnLst>
                                    <p:set>
                                      <p:cBhvr>
                                        <p:cTn id="18" fill="hold"/>
                                        <p:tgtEl>
                                          <p:spTgt spid="392"/>
                                        </p:tgtEl>
                                        <p:attrNameLst>
                                          <p:attrName>style.visibility</p:attrName>
                                        </p:attrNameLst>
                                      </p:cBhvr>
                                      <p:to>
                                        <p:strVal val="visible"/>
                                      </p:to>
                                    </p:set>
                                    <p:animEffect transition="in" filter="fade">
                                      <p:cBhvr>
                                        <p:cTn id="19" dur="500"/>
                                        <p:tgtEl>
                                          <p:spTgt spid="392"/>
                                        </p:tgtEl>
                                      </p:cBhvr>
                                    </p:animEffect>
                                  </p:childTnLst>
                                </p:cTn>
                              </p:par>
                            </p:childTnLst>
                          </p:cTn>
                        </p:par>
                        <p:par>
                          <p:cTn id="20" fill="hold">
                            <p:stCondLst>
                              <p:cond delay="3200"/>
                            </p:stCondLst>
                            <p:childTnLst>
                              <p:par>
                                <p:cTn id="21" presetID="10" presetClass="entr" fill="hold" grpId="5" nodeType="afterEffect">
                                  <p:stCondLst>
                                    <p:cond delay="300"/>
                                  </p:stCondLst>
                                  <p:iterate type="lt">
                                    <p:tmAbs val="0"/>
                                  </p:iterate>
                                  <p:childTnLst>
                                    <p:set>
                                      <p:cBhvr>
                                        <p:cTn id="22" fill="hold"/>
                                        <p:tgtEl>
                                          <p:spTgt spid="393"/>
                                        </p:tgtEl>
                                        <p:attrNameLst>
                                          <p:attrName>style.visibility</p:attrName>
                                        </p:attrNameLst>
                                      </p:cBhvr>
                                      <p:to>
                                        <p:strVal val="visible"/>
                                      </p:to>
                                    </p:set>
                                    <p:animEffect transition="in" filter="fade">
                                      <p:cBhvr>
                                        <p:cTn id="23" dur="500"/>
                                        <p:tgtEl>
                                          <p:spTgt spid="393"/>
                                        </p:tgtEl>
                                      </p:cBhvr>
                                    </p:animEffect>
                                  </p:childTnLst>
                                </p:cTn>
                              </p:par>
                            </p:childTnLst>
                          </p:cTn>
                        </p:par>
                        <p:par>
                          <p:cTn id="24" fill="hold">
                            <p:stCondLst>
                              <p:cond delay="4000"/>
                            </p:stCondLst>
                            <p:childTnLst>
                              <p:par>
                                <p:cTn id="25" presetID="10" presetClass="entr" fill="hold" grpId="6" nodeType="afterEffect">
                                  <p:stCondLst>
                                    <p:cond delay="300"/>
                                  </p:stCondLst>
                                  <p:iterate type="lt">
                                    <p:tmAbs val="0"/>
                                  </p:iterate>
                                  <p:childTnLst>
                                    <p:set>
                                      <p:cBhvr>
                                        <p:cTn id="26" fill="hold"/>
                                        <p:tgtEl>
                                          <p:spTgt spid="394"/>
                                        </p:tgtEl>
                                        <p:attrNameLst>
                                          <p:attrName>style.visibility</p:attrName>
                                        </p:attrNameLst>
                                      </p:cBhvr>
                                      <p:to>
                                        <p:strVal val="visible"/>
                                      </p:to>
                                    </p:set>
                                    <p:animEffect transition="in" filter="fade">
                                      <p:cBhvr>
                                        <p:cTn id="27" dur="500"/>
                                        <p:tgtEl>
                                          <p:spTgt spid="394"/>
                                        </p:tgtEl>
                                      </p:cBhvr>
                                    </p:animEffect>
                                  </p:childTnLst>
                                </p:cTn>
                              </p:par>
                            </p:childTnLst>
                          </p:cTn>
                        </p:par>
                        <p:par>
                          <p:cTn id="28" fill="hold">
                            <p:stCondLst>
                              <p:cond delay="4800"/>
                            </p:stCondLst>
                            <p:childTnLst>
                              <p:par>
                                <p:cTn id="29" presetID="10" presetClass="entr" fill="hold" grpId="7" nodeType="afterEffect">
                                  <p:stCondLst>
                                    <p:cond delay="300"/>
                                  </p:stCondLst>
                                  <p:iterate type="lt">
                                    <p:tmAbs val="0"/>
                                  </p:iterate>
                                  <p:childTnLst>
                                    <p:set>
                                      <p:cBhvr>
                                        <p:cTn id="30" fill="hold"/>
                                        <p:tgtEl>
                                          <p:spTgt spid="395"/>
                                        </p:tgtEl>
                                        <p:attrNameLst>
                                          <p:attrName>style.visibility</p:attrName>
                                        </p:attrNameLst>
                                      </p:cBhvr>
                                      <p:to>
                                        <p:strVal val="visible"/>
                                      </p:to>
                                    </p:set>
                                    <p:animEffect transition="in" filter="fade">
                                      <p:cBhvr>
                                        <p:cTn id="31" dur="500"/>
                                        <p:tgtEl>
                                          <p:spTgt spid="395"/>
                                        </p:tgtEl>
                                      </p:cBhvr>
                                    </p:animEffect>
                                  </p:childTnLst>
                                </p:cTn>
                              </p:par>
                            </p:childTnLst>
                          </p:cTn>
                        </p:par>
                        <p:par>
                          <p:cTn id="32" fill="hold">
                            <p:stCondLst>
                              <p:cond delay="5600"/>
                            </p:stCondLst>
                            <p:childTnLst>
                              <p:par>
                                <p:cTn id="33" presetID="10" presetClass="entr" fill="hold" grpId="8" nodeType="afterEffect">
                                  <p:stCondLst>
                                    <p:cond delay="300"/>
                                  </p:stCondLst>
                                  <p:iterate type="lt">
                                    <p:tmAbs val="0"/>
                                  </p:iterate>
                                  <p:childTnLst>
                                    <p:set>
                                      <p:cBhvr>
                                        <p:cTn id="34" fill="hold"/>
                                        <p:tgtEl>
                                          <p:spTgt spid="396"/>
                                        </p:tgtEl>
                                        <p:attrNameLst>
                                          <p:attrName>style.visibility</p:attrName>
                                        </p:attrNameLst>
                                      </p:cBhvr>
                                      <p:to>
                                        <p:strVal val="visible"/>
                                      </p:to>
                                    </p:set>
                                    <p:animEffect transition="in" filter="fade">
                                      <p:cBhvr>
                                        <p:cTn id="35" dur="5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1" animBg="1" advAuto="0"/>
      <p:bldP spid="390" grpId="2" animBg="1" advAuto="0"/>
      <p:bldP spid="391" grpId="3" animBg="1" advAuto="0"/>
      <p:bldP spid="392" grpId="4" animBg="1" advAuto="0"/>
      <p:bldP spid="393" grpId="5" animBg="1" advAuto="0"/>
      <p:bldP spid="394" grpId="6" animBg="1" advAuto="0"/>
      <p:bldP spid="395" grpId="7" animBg="1" advAuto="0"/>
      <p:bldP spid="396" grpId="8"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2023"/>
          <p:cNvSpPr txBox="1">
            <a:spLocks noGrp="1"/>
          </p:cNvSpPr>
          <p:nvPr>
            <p:ph type="body" idx="21"/>
          </p:nvPr>
        </p:nvSpPr>
        <p:spPr>
          <a:prstGeom prst="rect">
            <a:avLst/>
          </a:prstGeom>
        </p:spPr>
        <p:txBody>
          <a:bodyPr/>
          <a:lstStyle/>
          <a:p>
            <a:r>
              <a:t>2023</a:t>
            </a:r>
          </a:p>
        </p:txBody>
      </p:sp>
      <p:sp>
        <p:nvSpPr>
          <p:cNvPr id="400" name="MAY"/>
          <p:cNvSpPr>
            <a:spLocks noGrp="1"/>
          </p:cNvSpPr>
          <p:nvPr>
            <p:ph type="body" idx="22"/>
          </p:nvPr>
        </p:nvSpPr>
        <p:spPr>
          <a:prstGeom prst="roundRect">
            <a:avLst>
              <a:gd name="adj" fmla="val 26559"/>
            </a:avLst>
          </a:prstGeom>
        </p:spPr>
        <p:txBody>
          <a:bodyPr/>
          <a:lstStyle/>
          <a:p>
            <a:r>
              <a:t>MAY</a:t>
            </a:r>
          </a:p>
        </p:txBody>
      </p:sp>
      <p:sp>
        <p:nvSpPr>
          <p:cNvPr id="401" name="JUNE"/>
          <p:cNvSpPr>
            <a:spLocks noGrp="1"/>
          </p:cNvSpPr>
          <p:nvPr>
            <p:ph type="body" idx="23"/>
          </p:nvPr>
        </p:nvSpPr>
        <p:spPr>
          <a:prstGeom prst="roundRect">
            <a:avLst>
              <a:gd name="adj" fmla="val 26559"/>
            </a:avLst>
          </a:prstGeom>
        </p:spPr>
        <p:txBody>
          <a:bodyPr/>
          <a:lstStyle/>
          <a:p>
            <a:r>
              <a:t>JUNE</a:t>
            </a:r>
          </a:p>
        </p:txBody>
      </p:sp>
      <p:sp>
        <p:nvSpPr>
          <p:cNvPr id="402" name="JULY"/>
          <p:cNvSpPr>
            <a:spLocks noGrp="1"/>
          </p:cNvSpPr>
          <p:nvPr>
            <p:ph type="body" idx="24"/>
          </p:nvPr>
        </p:nvSpPr>
        <p:spPr>
          <a:prstGeom prst="roundRect">
            <a:avLst>
              <a:gd name="adj" fmla="val 26559"/>
            </a:avLst>
          </a:prstGeom>
        </p:spPr>
        <p:txBody>
          <a:bodyPr/>
          <a:lstStyle/>
          <a:p>
            <a:r>
              <a:t>JULY</a:t>
            </a:r>
          </a:p>
        </p:txBody>
      </p:sp>
      <p:sp>
        <p:nvSpPr>
          <p:cNvPr id="403" name="AUGUST"/>
          <p:cNvSpPr>
            <a:spLocks noGrp="1"/>
          </p:cNvSpPr>
          <p:nvPr>
            <p:ph type="body" idx="25"/>
          </p:nvPr>
        </p:nvSpPr>
        <p:spPr>
          <a:prstGeom prst="roundRect">
            <a:avLst>
              <a:gd name="adj" fmla="val 26559"/>
            </a:avLst>
          </a:prstGeom>
        </p:spPr>
        <p:txBody>
          <a:bodyPr/>
          <a:lstStyle/>
          <a:p>
            <a:r>
              <a:t>AUGUST</a:t>
            </a:r>
          </a:p>
        </p:txBody>
      </p:sp>
      <p:sp>
        <p:nvSpPr>
          <p:cNvPr id="404" name="SEPT"/>
          <p:cNvSpPr>
            <a:spLocks noGrp="1"/>
          </p:cNvSpPr>
          <p:nvPr>
            <p:ph type="body" idx="26"/>
          </p:nvPr>
        </p:nvSpPr>
        <p:spPr>
          <a:prstGeom prst="roundRect">
            <a:avLst>
              <a:gd name="adj" fmla="val 26559"/>
            </a:avLst>
          </a:prstGeom>
        </p:spPr>
        <p:txBody>
          <a:bodyPr/>
          <a:lstStyle/>
          <a:p>
            <a:r>
              <a:t>SEPT</a:t>
            </a:r>
          </a:p>
        </p:txBody>
      </p:sp>
      <p:sp>
        <p:nvSpPr>
          <p:cNvPr id="405" name="OCT"/>
          <p:cNvSpPr>
            <a:spLocks noGrp="1"/>
          </p:cNvSpPr>
          <p:nvPr>
            <p:ph type="body" idx="27"/>
          </p:nvPr>
        </p:nvSpPr>
        <p:spPr>
          <a:prstGeom prst="roundRect">
            <a:avLst>
              <a:gd name="adj" fmla="val 26559"/>
            </a:avLst>
          </a:prstGeom>
        </p:spPr>
        <p:txBody>
          <a:bodyPr/>
          <a:lstStyle/>
          <a:p>
            <a:r>
              <a:t>OCT</a:t>
            </a:r>
          </a:p>
        </p:txBody>
      </p:sp>
      <p:sp>
        <p:nvSpPr>
          <p:cNvPr id="406" name="NOV"/>
          <p:cNvSpPr>
            <a:spLocks noGrp="1"/>
          </p:cNvSpPr>
          <p:nvPr>
            <p:ph type="body" idx="28"/>
          </p:nvPr>
        </p:nvSpPr>
        <p:spPr>
          <a:prstGeom prst="roundRect">
            <a:avLst>
              <a:gd name="adj" fmla="val 26559"/>
            </a:avLst>
          </a:prstGeom>
        </p:spPr>
        <p:txBody>
          <a:bodyPr/>
          <a:lstStyle/>
          <a:p>
            <a:r>
              <a:t>NOV</a:t>
            </a:r>
          </a:p>
        </p:txBody>
      </p:sp>
      <p:sp>
        <p:nvSpPr>
          <p:cNvPr id="407" name="DEC"/>
          <p:cNvSpPr>
            <a:spLocks noGrp="1"/>
          </p:cNvSpPr>
          <p:nvPr>
            <p:ph type="body" idx="29"/>
          </p:nvPr>
        </p:nvSpPr>
        <p:spPr>
          <a:prstGeom prst="roundRect">
            <a:avLst>
              <a:gd name="adj" fmla="val 26559"/>
            </a:avLst>
          </a:prstGeom>
        </p:spPr>
        <p:txBody>
          <a:bodyPr/>
          <a:lstStyle/>
          <a:p>
            <a:r>
              <a:t>DEC</a:t>
            </a:r>
          </a:p>
        </p:txBody>
      </p:sp>
      <p:pic>
        <p:nvPicPr>
          <p:cNvPr id="408" name="Image" descr="Image"/>
          <p:cNvPicPr>
            <a:picLocks noGrp="1" noChangeAspect="1"/>
          </p:cNvPicPr>
          <p:nvPr>
            <p:ph type="pic" idx="30"/>
          </p:nvPr>
        </p:nvPicPr>
        <p:blipFill>
          <a:blip r:embed="rId2"/>
          <a:stretch>
            <a:fillRect/>
          </a:stretch>
        </p:blipFill>
        <p:spPr>
          <a:prstGeom prst="rect">
            <a:avLst/>
          </a:prstGeom>
        </p:spPr>
      </p:pic>
      <p:sp>
        <p:nvSpPr>
          <p:cNvPr id="409" name="So far …"/>
          <p:cNvSpPr txBox="1">
            <a:spLocks noGrp="1"/>
          </p:cNvSpPr>
          <p:nvPr>
            <p:ph type="body" idx="31"/>
          </p:nvPr>
        </p:nvSpPr>
        <p:spPr>
          <a:prstGeom prst="rect">
            <a:avLst/>
          </a:prstGeom>
        </p:spPr>
        <p:txBody>
          <a:bodyPr/>
          <a:lstStyle/>
          <a:p>
            <a:r>
              <a:t>So far …</a:t>
            </a:r>
          </a:p>
        </p:txBody>
      </p:sp>
      <p:sp>
        <p:nvSpPr>
          <p:cNvPr id="410" name="Shape"/>
          <p:cNvSpPr/>
          <p:nvPr/>
        </p:nvSpPr>
        <p:spPr>
          <a:xfrm rot="1200000">
            <a:off x="8575781" y="1488641"/>
            <a:ext cx="313651" cy="567902"/>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solidFill>
            <a:srgbClr val="E9F6BC"/>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411" name="Shape"/>
          <p:cNvSpPr/>
          <p:nvPr/>
        </p:nvSpPr>
        <p:spPr>
          <a:xfrm rot="1200000">
            <a:off x="8447814" y="2011750"/>
            <a:ext cx="485454" cy="287016"/>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solidFill>
            <a:srgbClr val="E9F6BC"/>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412" name="Shape"/>
          <p:cNvSpPr/>
          <p:nvPr/>
        </p:nvSpPr>
        <p:spPr>
          <a:xfrm rot="1200000">
            <a:off x="8311412" y="2402415"/>
            <a:ext cx="357353" cy="235790"/>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solidFill>
            <a:srgbClr val="E9F6BC"/>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413" name="Shape"/>
          <p:cNvSpPr/>
          <p:nvPr/>
        </p:nvSpPr>
        <p:spPr>
          <a:xfrm rot="21480000">
            <a:off x="8175769" y="2660091"/>
            <a:ext cx="500561" cy="207107"/>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solidFill>
            <a:srgbClr val="E9F6BC"/>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414" name="Shape"/>
          <p:cNvSpPr/>
          <p:nvPr/>
        </p:nvSpPr>
        <p:spPr>
          <a:xfrm rot="1200000">
            <a:off x="9577934" y="2257475"/>
            <a:ext cx="94802" cy="84905"/>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solidFill>
            <a:srgbClr val="E9F6BC"/>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415" name="Shape"/>
          <p:cNvSpPr/>
          <p:nvPr/>
        </p:nvSpPr>
        <p:spPr>
          <a:xfrm rot="1200000">
            <a:off x="9669514" y="2058873"/>
            <a:ext cx="94802" cy="84905"/>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solidFill>
            <a:srgbClr val="E9F6BC"/>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416" name="Shape"/>
          <p:cNvSpPr/>
          <p:nvPr/>
        </p:nvSpPr>
        <p:spPr>
          <a:xfrm rot="1200000">
            <a:off x="9945328" y="2257475"/>
            <a:ext cx="94802" cy="84905"/>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solidFill>
            <a:srgbClr val="E9F6BC"/>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417" name="Shape"/>
          <p:cNvSpPr/>
          <p:nvPr/>
        </p:nvSpPr>
        <p:spPr>
          <a:xfrm rot="1200000">
            <a:off x="9360682" y="2470823"/>
            <a:ext cx="94802" cy="84905"/>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solidFill>
            <a:srgbClr val="E9F6BC"/>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418" name="Line"/>
          <p:cNvSpPr/>
          <p:nvPr/>
        </p:nvSpPr>
        <p:spPr>
          <a:xfrm>
            <a:off x="1564181" y="12950967"/>
            <a:ext cx="3290908" cy="1"/>
          </a:xfrm>
          <a:prstGeom prst="line">
            <a:avLst/>
          </a:prstGeom>
          <a:ln w="114300">
            <a:solidFill>
              <a:srgbClr val="FFFFFF"/>
            </a:solidFill>
            <a:miter lim="400000"/>
            <a:tailEnd type="triangle" len="sm"/>
          </a:ln>
          <a:effectLst>
            <a:outerShdw blurRad="12700" dist="38100" dir="2645980" rotWithShape="0">
              <a:srgbClr val="000000">
                <a:alpha val="86964"/>
              </a:srgbClr>
            </a:outerShdw>
          </a:effectLst>
        </p:spPr>
        <p:txBody>
          <a:bodyPr lIns="50800" tIns="50800" rIns="50800" bIns="50800" anchor="ctr"/>
          <a:lstStyle/>
          <a:p>
            <a:endParaRPr/>
          </a:p>
        </p:txBody>
      </p:sp>
      <p:sp>
        <p:nvSpPr>
          <p:cNvPr id="419" name="Cell"/>
          <p:cNvSpPr/>
          <p:nvPr/>
        </p:nvSpPr>
        <p:spPr>
          <a:xfrm>
            <a:off x="1852338" y="6476999"/>
            <a:ext cx="2714594" cy="2337218"/>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gradFill>
            <a:gsLst>
              <a:gs pos="0">
                <a:srgbClr val="968658"/>
              </a:gs>
              <a:gs pos="100000">
                <a:srgbClr val="5D5833"/>
              </a:gs>
            </a:gsLst>
            <a:path path="circle">
              <a:fillToRect l="37721" t="-19636" r="62278" b="119636"/>
            </a:path>
          </a:gradFill>
          <a:ln w="12700">
            <a:miter lim="400000"/>
          </a:ln>
          <a:effectLst>
            <a:outerShdw blurRad="12700" dist="38100" dir="2645980" rotWithShape="0">
              <a:srgbClr val="000000">
                <a:alpha val="86964"/>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420" name="Cell"/>
          <p:cNvSpPr/>
          <p:nvPr/>
        </p:nvSpPr>
        <p:spPr>
          <a:xfrm>
            <a:off x="9478539" y="6476999"/>
            <a:ext cx="2714594" cy="2337218"/>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gradFill>
            <a:gsLst>
              <a:gs pos="0">
                <a:srgbClr val="968658"/>
              </a:gs>
              <a:gs pos="100000">
                <a:srgbClr val="5D5833"/>
              </a:gs>
            </a:gsLst>
            <a:path path="circle">
              <a:fillToRect l="37721" t="-19636" r="62278" b="119636"/>
            </a:path>
          </a:gradFill>
          <a:ln w="12700">
            <a:miter lim="400000"/>
          </a:ln>
          <a:effectLst>
            <a:outerShdw blurRad="12700" dist="38100" dir="2645980" rotWithShape="0">
              <a:srgbClr val="000000">
                <a:alpha val="86964"/>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421" name="Cell"/>
          <p:cNvSpPr/>
          <p:nvPr/>
        </p:nvSpPr>
        <p:spPr>
          <a:xfrm>
            <a:off x="13800912" y="6476999"/>
            <a:ext cx="2714594" cy="2337218"/>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gradFill>
            <a:gsLst>
              <a:gs pos="0">
                <a:srgbClr val="968658"/>
              </a:gs>
              <a:gs pos="100000">
                <a:srgbClr val="5D5833"/>
              </a:gs>
            </a:gsLst>
            <a:path path="circle">
              <a:fillToRect l="37721" t="-19636" r="62278" b="119636"/>
            </a:path>
          </a:gradFill>
          <a:ln w="12700">
            <a:miter lim="400000"/>
          </a:ln>
          <a:effectLst>
            <a:outerShdw blurRad="12700" dist="38100" dir="2645980" rotWithShape="0">
              <a:srgbClr val="000000">
                <a:alpha val="86964"/>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422" name="1…"/>
          <p:cNvSpPr txBox="1"/>
          <p:nvPr/>
        </p:nvSpPr>
        <p:spPr>
          <a:xfrm>
            <a:off x="1852338" y="8865541"/>
            <a:ext cx="3076251" cy="2440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a:effectLst>
                  <a:outerShdw blurRad="38100" dist="114300" dir="2700000" rotWithShape="0">
                    <a:srgbClr val="000000"/>
                  </a:outerShdw>
                </a:effectLst>
              </a:defRPr>
            </a:pPr>
            <a:r>
              <a:t>1</a:t>
            </a:r>
          </a:p>
          <a:p>
            <a:pPr algn="l">
              <a:defRPr>
                <a:effectLst>
                  <a:outerShdw blurRad="38100" dist="114300" dir="2700000" rotWithShape="0">
                    <a:srgbClr val="000000"/>
                  </a:outerShdw>
                </a:effectLst>
              </a:defRPr>
            </a:pPr>
            <a:r>
              <a:t>peel back small (3x4m) amoeba shaped patches of exotic grass</a:t>
            </a:r>
          </a:p>
        </p:txBody>
      </p:sp>
      <p:sp>
        <p:nvSpPr>
          <p:cNvPr id="423" name="2…"/>
          <p:cNvSpPr txBox="1"/>
          <p:nvPr/>
        </p:nvSpPr>
        <p:spPr>
          <a:xfrm>
            <a:off x="5784956" y="8865541"/>
            <a:ext cx="3250593" cy="2909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a:effectLst>
                  <a:outerShdw blurRad="38100" dist="114300" dir="2700000" rotWithShape="0">
                    <a:srgbClr val="000000"/>
                  </a:outerShdw>
                </a:effectLst>
              </a:defRPr>
            </a:pPr>
            <a:r>
              <a:t>2</a:t>
            </a:r>
          </a:p>
          <a:p>
            <a:pPr algn="l">
              <a:defRPr>
                <a:effectLst>
                  <a:outerShdw blurRad="38100" dist="114300" dir="2700000" rotWithShape="0">
                    <a:srgbClr val="000000"/>
                  </a:outerShdw>
                </a:effectLst>
              </a:defRPr>
            </a:pPr>
            <a:r>
              <a:t>shake off the dirt and heap the exotic grass in the centre to compost</a:t>
            </a:r>
          </a:p>
        </p:txBody>
      </p:sp>
      <p:sp>
        <p:nvSpPr>
          <p:cNvPr id="424" name="3…"/>
          <p:cNvSpPr txBox="1"/>
          <p:nvPr/>
        </p:nvSpPr>
        <p:spPr>
          <a:xfrm>
            <a:off x="9408425" y="8865541"/>
            <a:ext cx="4043233" cy="25318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a:effectLst>
                  <a:outerShdw blurRad="38100" dist="114300" dir="2700000" rotWithShape="0">
                    <a:srgbClr val="000000"/>
                  </a:outerShdw>
                </a:effectLst>
              </a:defRPr>
            </a:pPr>
            <a:r>
              <a:t>3</a:t>
            </a:r>
          </a:p>
          <a:p>
            <a:pPr algn="l">
              <a:defRPr>
                <a:effectLst>
                  <a:outerShdw blurRad="38100" dist="114300" dir="2700000" rotWithShape="0">
                    <a:srgbClr val="000000"/>
                  </a:outerShdw>
                </a:effectLst>
              </a:defRPr>
            </a:pPr>
            <a:r>
              <a:t>dig a small furrow around the perimeter</a:t>
            </a:r>
          </a:p>
          <a:p>
            <a:pPr algn="l">
              <a:defRPr>
                <a:effectLst>
                  <a:outerShdw blurRad="38100" dist="114300" dir="2700000" rotWithShape="0">
                    <a:srgbClr val="000000"/>
                  </a:outerShdw>
                </a:effectLst>
              </a:defRPr>
            </a:pPr>
            <a:r>
              <a:rPr sz="2200"/>
              <a:t>(to contain mulch and compost and create a raised edge to trap moisture)</a:t>
            </a:r>
          </a:p>
        </p:txBody>
      </p:sp>
      <p:sp>
        <p:nvSpPr>
          <p:cNvPr id="425" name="5…"/>
          <p:cNvSpPr txBox="1"/>
          <p:nvPr/>
        </p:nvSpPr>
        <p:spPr>
          <a:xfrm>
            <a:off x="17320640" y="8865541"/>
            <a:ext cx="5186962" cy="2440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a:effectLst>
                  <a:outerShdw blurRad="38100" dist="114300" dir="2700000" rotWithShape="0">
                    <a:srgbClr val="000000"/>
                  </a:outerShdw>
                </a:effectLst>
              </a:defRPr>
            </a:pPr>
            <a:r>
              <a:t>5</a:t>
            </a:r>
          </a:p>
          <a:p>
            <a:pPr algn="l">
              <a:defRPr>
                <a:effectLst>
                  <a:outerShdw blurRad="38100" dist="114300" dir="2700000" rotWithShape="0">
                    <a:srgbClr val="000000"/>
                  </a:outerShdw>
                </a:effectLst>
              </a:defRPr>
            </a:pPr>
            <a:r>
              <a:t>plant (or transplant) clusters of 5-6 native trees inside the raised edge perimeter and water them</a:t>
            </a:r>
          </a:p>
        </p:txBody>
      </p:sp>
      <p:sp>
        <p:nvSpPr>
          <p:cNvPr id="426" name="Cell"/>
          <p:cNvSpPr/>
          <p:nvPr/>
        </p:nvSpPr>
        <p:spPr>
          <a:xfrm>
            <a:off x="17638140" y="6476999"/>
            <a:ext cx="2714594" cy="2337218"/>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gradFill>
            <a:gsLst>
              <a:gs pos="0">
                <a:srgbClr val="968658"/>
              </a:gs>
              <a:gs pos="100000">
                <a:srgbClr val="5D5833"/>
              </a:gs>
            </a:gsLst>
            <a:path path="circle">
              <a:fillToRect l="37721" t="-19636" r="62278" b="119636"/>
            </a:path>
          </a:gradFill>
          <a:ln w="12700">
            <a:miter lim="400000"/>
          </a:ln>
          <a:effectLst>
            <a:outerShdw blurRad="12700" dist="38100" dir="2645980" rotWithShape="0">
              <a:srgbClr val="000000">
                <a:alpha val="86964"/>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427" name="4…"/>
          <p:cNvSpPr txBox="1"/>
          <p:nvPr/>
        </p:nvSpPr>
        <p:spPr>
          <a:xfrm>
            <a:off x="13909957" y="8865541"/>
            <a:ext cx="3079749" cy="26338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a:effectLst>
                  <a:outerShdw blurRad="38100" dist="114300" dir="2700000" rotWithShape="0">
                    <a:srgbClr val="000000"/>
                  </a:outerShdw>
                </a:effectLst>
              </a:defRPr>
            </a:pPr>
            <a:r>
              <a:t>4</a:t>
            </a:r>
          </a:p>
          <a:p>
            <a:pPr algn="l">
              <a:defRPr>
                <a:effectLst>
                  <a:outerShdw blurRad="38100" dist="114300" dir="2700000" rotWithShape="0">
                    <a:srgbClr val="000000"/>
                  </a:outerShdw>
                </a:effectLst>
              </a:defRPr>
            </a:pPr>
            <a:r>
              <a:t>mulch the whole patch with wood chips</a:t>
            </a:r>
          </a:p>
          <a:p>
            <a:pPr algn="l">
              <a:defRPr sz="2100">
                <a:effectLst>
                  <a:outerShdw blurRad="38100" dist="114300" dir="2700000" rotWithShape="0">
                    <a:srgbClr val="000000"/>
                  </a:outerShdw>
                </a:effectLst>
              </a:defRPr>
            </a:pPr>
            <a:r>
              <a:t>(when the grass is fluffy and clear of soil )</a:t>
            </a:r>
          </a:p>
        </p:txBody>
      </p:sp>
      <p:sp>
        <p:nvSpPr>
          <p:cNvPr id="428" name="Oval"/>
          <p:cNvSpPr/>
          <p:nvPr/>
        </p:nvSpPr>
        <p:spPr>
          <a:xfrm>
            <a:off x="1939634" y="6477000"/>
            <a:ext cx="2639955" cy="2236050"/>
          </a:xfrm>
          <a:prstGeom prst="ellipse">
            <a:avLst/>
          </a:prstGeom>
          <a:ln w="152400">
            <a:solidFill>
              <a:srgbClr val="4CE152"/>
            </a:solidFill>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429" name="Oval"/>
          <p:cNvSpPr/>
          <p:nvPr/>
        </p:nvSpPr>
        <p:spPr>
          <a:xfrm>
            <a:off x="5828486" y="6477000"/>
            <a:ext cx="2639955" cy="2236050"/>
          </a:xfrm>
          <a:prstGeom prst="ellipse">
            <a:avLst/>
          </a:prstGeom>
          <a:solidFill>
            <a:schemeClr val="accent3"/>
          </a:solidFill>
          <a:ln w="152400">
            <a:solidFill>
              <a:srgbClr val="4CE152"/>
            </a:solidFill>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430" name="Cell"/>
          <p:cNvSpPr/>
          <p:nvPr/>
        </p:nvSpPr>
        <p:spPr>
          <a:xfrm>
            <a:off x="5791166" y="6476999"/>
            <a:ext cx="2714594" cy="2337218"/>
          </a:xfrm>
          <a:custGeom>
            <a:avLst/>
            <a:gdLst/>
            <a:ahLst/>
            <a:cxnLst>
              <a:cxn ang="0">
                <a:pos x="wd2" y="hd2"/>
              </a:cxn>
              <a:cxn ang="5400000">
                <a:pos x="wd2" y="hd2"/>
              </a:cxn>
              <a:cxn ang="10800000">
                <a:pos x="wd2" y="hd2"/>
              </a:cxn>
              <a:cxn ang="16200000">
                <a:pos x="wd2" y="hd2"/>
              </a:cxn>
            </a:cxnLst>
            <a:rect l="0" t="0" r="r" b="b"/>
            <a:pathLst>
              <a:path w="18077" h="20447" extrusionOk="0">
                <a:moveTo>
                  <a:pt x="7396" y="0"/>
                </a:moveTo>
                <a:cubicBezTo>
                  <a:pt x="5052" y="7"/>
                  <a:pt x="2793" y="897"/>
                  <a:pt x="1195" y="3057"/>
                </a:cubicBezTo>
                <a:cubicBezTo>
                  <a:pt x="-1982" y="7347"/>
                  <a:pt x="1566" y="18987"/>
                  <a:pt x="7244" y="20320"/>
                </a:cubicBezTo>
                <a:cubicBezTo>
                  <a:pt x="12639" y="21587"/>
                  <a:pt x="19618" y="13103"/>
                  <a:pt x="17775" y="6928"/>
                </a:cubicBezTo>
                <a:cubicBezTo>
                  <a:pt x="16660" y="3192"/>
                  <a:pt x="11872" y="-13"/>
                  <a:pt x="7396" y="0"/>
                </a:cubicBezTo>
                <a:close/>
                <a:moveTo>
                  <a:pt x="8634" y="1316"/>
                </a:moveTo>
                <a:cubicBezTo>
                  <a:pt x="8778" y="1316"/>
                  <a:pt x="8911" y="1449"/>
                  <a:pt x="8933" y="1635"/>
                </a:cubicBezTo>
                <a:cubicBezTo>
                  <a:pt x="8962" y="1874"/>
                  <a:pt x="8824" y="2079"/>
                  <a:pt x="8648" y="2079"/>
                </a:cubicBezTo>
                <a:cubicBezTo>
                  <a:pt x="7107" y="2079"/>
                  <a:pt x="5651" y="2882"/>
                  <a:pt x="4565" y="4237"/>
                </a:cubicBezTo>
                <a:cubicBezTo>
                  <a:pt x="4431" y="4405"/>
                  <a:pt x="4433" y="4687"/>
                  <a:pt x="4569" y="4852"/>
                </a:cubicBezTo>
                <a:cubicBezTo>
                  <a:pt x="4571" y="4854"/>
                  <a:pt x="4572" y="4855"/>
                  <a:pt x="4574" y="4857"/>
                </a:cubicBezTo>
                <a:cubicBezTo>
                  <a:pt x="4697" y="5006"/>
                  <a:pt x="4888" y="5006"/>
                  <a:pt x="5009" y="4853"/>
                </a:cubicBezTo>
                <a:cubicBezTo>
                  <a:pt x="5897" y="3739"/>
                  <a:pt x="7070" y="3040"/>
                  <a:pt x="8348" y="2946"/>
                </a:cubicBezTo>
                <a:cubicBezTo>
                  <a:pt x="8525" y="2930"/>
                  <a:pt x="8673" y="3131"/>
                  <a:pt x="8652" y="3372"/>
                </a:cubicBezTo>
                <a:cubicBezTo>
                  <a:pt x="8636" y="3562"/>
                  <a:pt x="8506" y="3697"/>
                  <a:pt x="8361" y="3708"/>
                </a:cubicBezTo>
                <a:cubicBezTo>
                  <a:pt x="7711" y="3760"/>
                  <a:pt x="7093" y="3989"/>
                  <a:pt x="6534" y="4360"/>
                </a:cubicBezTo>
                <a:cubicBezTo>
                  <a:pt x="6357" y="4478"/>
                  <a:pt x="6306" y="4780"/>
                  <a:pt x="6423" y="4991"/>
                </a:cubicBezTo>
                <a:cubicBezTo>
                  <a:pt x="6517" y="5161"/>
                  <a:pt x="6691" y="5212"/>
                  <a:pt x="6834" y="5117"/>
                </a:cubicBezTo>
                <a:cubicBezTo>
                  <a:pt x="6956" y="5036"/>
                  <a:pt x="7081" y="4964"/>
                  <a:pt x="7210" y="4900"/>
                </a:cubicBezTo>
                <a:cubicBezTo>
                  <a:pt x="7375" y="4817"/>
                  <a:pt x="7563" y="4945"/>
                  <a:pt x="7598" y="5184"/>
                </a:cubicBezTo>
                <a:cubicBezTo>
                  <a:pt x="7626" y="5372"/>
                  <a:pt x="7532" y="5553"/>
                  <a:pt x="7396" y="5622"/>
                </a:cubicBezTo>
                <a:cubicBezTo>
                  <a:pt x="6690" y="5982"/>
                  <a:pt x="6084" y="6648"/>
                  <a:pt x="5688" y="7502"/>
                </a:cubicBezTo>
                <a:cubicBezTo>
                  <a:pt x="5634" y="7620"/>
                  <a:pt x="5538" y="7685"/>
                  <a:pt x="5440" y="7685"/>
                </a:cubicBezTo>
                <a:cubicBezTo>
                  <a:pt x="5377" y="7685"/>
                  <a:pt x="5313" y="7659"/>
                  <a:pt x="5259" y="7602"/>
                </a:cubicBezTo>
                <a:cubicBezTo>
                  <a:pt x="5143" y="7482"/>
                  <a:pt x="5122" y="7257"/>
                  <a:pt x="5199" y="7092"/>
                </a:cubicBezTo>
                <a:cubicBezTo>
                  <a:pt x="5392" y="6679"/>
                  <a:pt x="5629" y="6305"/>
                  <a:pt x="5897" y="5978"/>
                </a:cubicBezTo>
                <a:cubicBezTo>
                  <a:pt x="6018" y="5831"/>
                  <a:pt x="6037" y="5587"/>
                  <a:pt x="5940" y="5412"/>
                </a:cubicBezTo>
                <a:lnTo>
                  <a:pt x="5938" y="5412"/>
                </a:lnTo>
                <a:cubicBezTo>
                  <a:pt x="5824" y="5206"/>
                  <a:pt x="5596" y="5174"/>
                  <a:pt x="5454" y="5347"/>
                </a:cubicBezTo>
                <a:cubicBezTo>
                  <a:pt x="5318" y="5512"/>
                  <a:pt x="5191" y="5686"/>
                  <a:pt x="5071" y="5872"/>
                </a:cubicBezTo>
                <a:cubicBezTo>
                  <a:pt x="5067" y="5879"/>
                  <a:pt x="5064" y="5886"/>
                  <a:pt x="5060" y="5893"/>
                </a:cubicBezTo>
                <a:cubicBezTo>
                  <a:pt x="5057" y="5897"/>
                  <a:pt x="5054" y="5901"/>
                  <a:pt x="5051" y="5906"/>
                </a:cubicBezTo>
                <a:cubicBezTo>
                  <a:pt x="4703" y="6452"/>
                  <a:pt x="4422" y="7080"/>
                  <a:pt x="4230" y="7776"/>
                </a:cubicBezTo>
                <a:cubicBezTo>
                  <a:pt x="4188" y="7932"/>
                  <a:pt x="4077" y="8029"/>
                  <a:pt x="3958" y="8029"/>
                </a:cubicBezTo>
                <a:cubicBezTo>
                  <a:pt x="3911" y="8029"/>
                  <a:pt x="3864" y="8013"/>
                  <a:pt x="3818" y="7981"/>
                </a:cubicBezTo>
                <a:cubicBezTo>
                  <a:pt x="3692" y="7891"/>
                  <a:pt x="3639" y="7683"/>
                  <a:pt x="3688" y="7505"/>
                </a:cubicBezTo>
                <a:cubicBezTo>
                  <a:pt x="3837" y="6967"/>
                  <a:pt x="4033" y="6462"/>
                  <a:pt x="4269" y="6000"/>
                </a:cubicBezTo>
                <a:cubicBezTo>
                  <a:pt x="4355" y="5831"/>
                  <a:pt x="4332" y="5606"/>
                  <a:pt x="4218" y="5468"/>
                </a:cubicBezTo>
                <a:cubicBezTo>
                  <a:pt x="4215" y="5465"/>
                  <a:pt x="4214" y="5461"/>
                  <a:pt x="4212" y="5458"/>
                </a:cubicBezTo>
                <a:cubicBezTo>
                  <a:pt x="4068" y="5284"/>
                  <a:pt x="3838" y="5317"/>
                  <a:pt x="3729" y="5531"/>
                </a:cubicBezTo>
                <a:cubicBezTo>
                  <a:pt x="3560" y="5860"/>
                  <a:pt x="3409" y="6208"/>
                  <a:pt x="3278" y="6574"/>
                </a:cubicBezTo>
                <a:cubicBezTo>
                  <a:pt x="3229" y="6712"/>
                  <a:pt x="3123" y="6795"/>
                  <a:pt x="3014" y="6795"/>
                </a:cubicBezTo>
                <a:cubicBezTo>
                  <a:pt x="2964" y="6795"/>
                  <a:pt x="2914" y="6777"/>
                  <a:pt x="2867" y="6741"/>
                </a:cubicBezTo>
                <a:cubicBezTo>
                  <a:pt x="2735" y="6640"/>
                  <a:pt x="2695" y="6410"/>
                  <a:pt x="2760" y="6229"/>
                </a:cubicBezTo>
                <a:cubicBezTo>
                  <a:pt x="3002" y="5553"/>
                  <a:pt x="3311" y="4936"/>
                  <a:pt x="3668" y="4378"/>
                </a:cubicBezTo>
                <a:cubicBezTo>
                  <a:pt x="3679" y="4354"/>
                  <a:pt x="3692" y="4331"/>
                  <a:pt x="3708" y="4310"/>
                </a:cubicBezTo>
                <a:cubicBezTo>
                  <a:pt x="3712" y="4304"/>
                  <a:pt x="3717" y="4299"/>
                  <a:pt x="3722" y="4293"/>
                </a:cubicBezTo>
                <a:cubicBezTo>
                  <a:pt x="4939" y="2443"/>
                  <a:pt x="6728" y="1321"/>
                  <a:pt x="8634" y="1316"/>
                </a:cubicBezTo>
                <a:close/>
                <a:moveTo>
                  <a:pt x="10655" y="3111"/>
                </a:moveTo>
                <a:cubicBezTo>
                  <a:pt x="10820" y="3110"/>
                  <a:pt x="11026" y="3172"/>
                  <a:pt x="11234" y="3295"/>
                </a:cubicBezTo>
                <a:cubicBezTo>
                  <a:pt x="11652" y="3539"/>
                  <a:pt x="11923" y="3938"/>
                  <a:pt x="11839" y="4185"/>
                </a:cubicBezTo>
                <a:cubicBezTo>
                  <a:pt x="11755" y="4433"/>
                  <a:pt x="11348" y="4434"/>
                  <a:pt x="10931" y="4189"/>
                </a:cubicBezTo>
                <a:cubicBezTo>
                  <a:pt x="10513" y="3944"/>
                  <a:pt x="10242" y="3545"/>
                  <a:pt x="10326" y="3298"/>
                </a:cubicBezTo>
                <a:cubicBezTo>
                  <a:pt x="10368" y="3175"/>
                  <a:pt x="10491" y="3112"/>
                  <a:pt x="10655" y="3111"/>
                </a:cubicBezTo>
                <a:close/>
                <a:moveTo>
                  <a:pt x="15410" y="5650"/>
                </a:moveTo>
                <a:cubicBezTo>
                  <a:pt x="15596" y="5670"/>
                  <a:pt x="15829" y="6027"/>
                  <a:pt x="15964" y="6522"/>
                </a:cubicBezTo>
                <a:cubicBezTo>
                  <a:pt x="16118" y="7088"/>
                  <a:pt x="16085" y="7620"/>
                  <a:pt x="15891" y="7711"/>
                </a:cubicBezTo>
                <a:cubicBezTo>
                  <a:pt x="15697" y="7803"/>
                  <a:pt x="15415" y="7416"/>
                  <a:pt x="15261" y="6850"/>
                </a:cubicBezTo>
                <a:cubicBezTo>
                  <a:pt x="15107" y="6284"/>
                  <a:pt x="15139" y="5752"/>
                  <a:pt x="15333" y="5661"/>
                </a:cubicBezTo>
                <a:cubicBezTo>
                  <a:pt x="15357" y="5649"/>
                  <a:pt x="15384" y="5647"/>
                  <a:pt x="15410" y="5650"/>
                </a:cubicBezTo>
                <a:close/>
                <a:moveTo>
                  <a:pt x="11290" y="5956"/>
                </a:moveTo>
                <a:cubicBezTo>
                  <a:pt x="11358" y="5965"/>
                  <a:pt x="11425" y="6005"/>
                  <a:pt x="11476" y="6071"/>
                </a:cubicBezTo>
                <a:cubicBezTo>
                  <a:pt x="12259" y="7078"/>
                  <a:pt x="12690" y="8423"/>
                  <a:pt x="12690" y="9862"/>
                </a:cubicBezTo>
                <a:cubicBezTo>
                  <a:pt x="12690" y="10225"/>
                  <a:pt x="12662" y="10581"/>
                  <a:pt x="12608" y="10928"/>
                </a:cubicBezTo>
                <a:cubicBezTo>
                  <a:pt x="12580" y="11103"/>
                  <a:pt x="12661" y="11276"/>
                  <a:pt x="12791" y="11330"/>
                </a:cubicBezTo>
                <a:lnTo>
                  <a:pt x="12894" y="11373"/>
                </a:lnTo>
                <a:cubicBezTo>
                  <a:pt x="13047" y="11436"/>
                  <a:pt x="13209" y="11314"/>
                  <a:pt x="13242" y="11108"/>
                </a:cubicBezTo>
                <a:cubicBezTo>
                  <a:pt x="13306" y="10702"/>
                  <a:pt x="13341" y="10285"/>
                  <a:pt x="13341" y="9862"/>
                </a:cubicBezTo>
                <a:cubicBezTo>
                  <a:pt x="13341" y="9103"/>
                  <a:pt x="13236" y="8361"/>
                  <a:pt x="13030" y="7658"/>
                </a:cubicBezTo>
                <a:cubicBezTo>
                  <a:pt x="12938" y="7344"/>
                  <a:pt x="12827" y="7039"/>
                  <a:pt x="12697" y="6748"/>
                </a:cubicBezTo>
                <a:cubicBezTo>
                  <a:pt x="12607" y="6549"/>
                  <a:pt x="12671" y="6287"/>
                  <a:pt x="12842" y="6199"/>
                </a:cubicBezTo>
                <a:cubicBezTo>
                  <a:pt x="12976" y="6130"/>
                  <a:pt x="13130" y="6212"/>
                  <a:pt x="13202" y="6375"/>
                </a:cubicBezTo>
                <a:cubicBezTo>
                  <a:pt x="13346" y="6698"/>
                  <a:pt x="13471" y="7037"/>
                  <a:pt x="13572" y="7385"/>
                </a:cubicBezTo>
                <a:cubicBezTo>
                  <a:pt x="13804" y="8176"/>
                  <a:pt x="13921" y="9009"/>
                  <a:pt x="13921" y="9862"/>
                </a:cubicBezTo>
                <a:cubicBezTo>
                  <a:pt x="13921" y="9863"/>
                  <a:pt x="13921" y="9865"/>
                  <a:pt x="13921" y="9866"/>
                </a:cubicBezTo>
                <a:cubicBezTo>
                  <a:pt x="13921" y="10043"/>
                  <a:pt x="14013" y="10197"/>
                  <a:pt x="14146" y="10226"/>
                </a:cubicBezTo>
                <a:lnTo>
                  <a:pt x="14258" y="10250"/>
                </a:lnTo>
                <a:cubicBezTo>
                  <a:pt x="14420" y="10286"/>
                  <a:pt x="14571" y="10122"/>
                  <a:pt x="14573" y="9905"/>
                </a:cubicBezTo>
                <a:cubicBezTo>
                  <a:pt x="14573" y="9891"/>
                  <a:pt x="14573" y="9877"/>
                  <a:pt x="14573" y="9862"/>
                </a:cubicBezTo>
                <a:cubicBezTo>
                  <a:pt x="14573" y="9631"/>
                  <a:pt x="14729" y="9448"/>
                  <a:pt x="14910" y="9486"/>
                </a:cubicBezTo>
                <a:cubicBezTo>
                  <a:pt x="15052" y="9515"/>
                  <a:pt x="15154" y="9690"/>
                  <a:pt x="15153" y="9879"/>
                </a:cubicBezTo>
                <a:cubicBezTo>
                  <a:pt x="15153" y="10186"/>
                  <a:pt x="15138" y="10493"/>
                  <a:pt x="15112" y="10796"/>
                </a:cubicBezTo>
                <a:cubicBezTo>
                  <a:pt x="15112" y="10805"/>
                  <a:pt x="15113" y="10814"/>
                  <a:pt x="15112" y="10824"/>
                </a:cubicBezTo>
                <a:cubicBezTo>
                  <a:pt x="15112" y="10829"/>
                  <a:pt x="15109" y="10834"/>
                  <a:pt x="15108" y="10839"/>
                </a:cubicBezTo>
                <a:cubicBezTo>
                  <a:pt x="14928" y="12876"/>
                  <a:pt x="14191" y="14784"/>
                  <a:pt x="13023" y="16182"/>
                </a:cubicBezTo>
                <a:cubicBezTo>
                  <a:pt x="12967" y="16248"/>
                  <a:pt x="12898" y="16280"/>
                  <a:pt x="12828" y="16280"/>
                </a:cubicBezTo>
                <a:cubicBezTo>
                  <a:pt x="12744" y="16280"/>
                  <a:pt x="12661" y="16234"/>
                  <a:pt x="12603" y="16141"/>
                </a:cubicBezTo>
                <a:cubicBezTo>
                  <a:pt x="12503" y="15979"/>
                  <a:pt x="12532" y="15740"/>
                  <a:pt x="12649" y="15599"/>
                </a:cubicBezTo>
                <a:cubicBezTo>
                  <a:pt x="13570" y="14488"/>
                  <a:pt x="14196" y="13028"/>
                  <a:pt x="14448" y="11445"/>
                </a:cubicBezTo>
                <a:cubicBezTo>
                  <a:pt x="14480" y="11246"/>
                  <a:pt x="14381" y="11050"/>
                  <a:pt x="14228" y="11017"/>
                </a:cubicBezTo>
                <a:lnTo>
                  <a:pt x="14119" y="10993"/>
                </a:lnTo>
                <a:cubicBezTo>
                  <a:pt x="13978" y="10962"/>
                  <a:pt x="13841" y="11079"/>
                  <a:pt x="13811" y="11264"/>
                </a:cubicBezTo>
                <a:cubicBezTo>
                  <a:pt x="13768" y="11535"/>
                  <a:pt x="13713" y="11803"/>
                  <a:pt x="13646" y="12065"/>
                </a:cubicBezTo>
                <a:cubicBezTo>
                  <a:pt x="13645" y="12072"/>
                  <a:pt x="13645" y="12078"/>
                  <a:pt x="13643" y="12084"/>
                </a:cubicBezTo>
                <a:cubicBezTo>
                  <a:pt x="13641" y="12091"/>
                  <a:pt x="13638" y="12096"/>
                  <a:pt x="13636" y="12102"/>
                </a:cubicBezTo>
                <a:cubicBezTo>
                  <a:pt x="13479" y="12704"/>
                  <a:pt x="13261" y="13278"/>
                  <a:pt x="12979" y="13810"/>
                </a:cubicBezTo>
                <a:cubicBezTo>
                  <a:pt x="12923" y="13916"/>
                  <a:pt x="12832" y="13973"/>
                  <a:pt x="12740" y="13973"/>
                </a:cubicBezTo>
                <a:cubicBezTo>
                  <a:pt x="12675" y="13973"/>
                  <a:pt x="12609" y="13945"/>
                  <a:pt x="12554" y="13884"/>
                </a:cubicBezTo>
                <a:cubicBezTo>
                  <a:pt x="12435" y="13753"/>
                  <a:pt x="12428" y="13517"/>
                  <a:pt x="12516" y="13350"/>
                </a:cubicBezTo>
                <a:cubicBezTo>
                  <a:pt x="12644" y="13105"/>
                  <a:pt x="12758" y="12851"/>
                  <a:pt x="12856" y="12589"/>
                </a:cubicBezTo>
                <a:cubicBezTo>
                  <a:pt x="12930" y="12393"/>
                  <a:pt x="12852" y="12155"/>
                  <a:pt x="12694" y="12089"/>
                </a:cubicBezTo>
                <a:lnTo>
                  <a:pt x="12591" y="12047"/>
                </a:lnTo>
                <a:cubicBezTo>
                  <a:pt x="12465" y="11995"/>
                  <a:pt x="12328" y="12068"/>
                  <a:pt x="12270" y="12223"/>
                </a:cubicBezTo>
                <a:cubicBezTo>
                  <a:pt x="12010" y="12912"/>
                  <a:pt x="11635" y="13526"/>
                  <a:pt x="11161" y="14021"/>
                </a:cubicBezTo>
                <a:cubicBezTo>
                  <a:pt x="11108" y="14077"/>
                  <a:pt x="11043" y="14105"/>
                  <a:pt x="10980" y="14105"/>
                </a:cubicBezTo>
                <a:cubicBezTo>
                  <a:pt x="10877" y="14105"/>
                  <a:pt x="10776" y="14033"/>
                  <a:pt x="10722" y="13897"/>
                </a:cubicBezTo>
                <a:cubicBezTo>
                  <a:pt x="10655" y="13731"/>
                  <a:pt x="10702" y="13528"/>
                  <a:pt x="10813" y="13411"/>
                </a:cubicBezTo>
                <a:cubicBezTo>
                  <a:pt x="11326" y="12870"/>
                  <a:pt x="11703" y="12164"/>
                  <a:pt x="11914" y="11375"/>
                </a:cubicBezTo>
                <a:cubicBezTo>
                  <a:pt x="11915" y="11372"/>
                  <a:pt x="11915" y="11370"/>
                  <a:pt x="11915" y="11367"/>
                </a:cubicBezTo>
                <a:cubicBezTo>
                  <a:pt x="11916" y="11364"/>
                  <a:pt x="11917" y="11360"/>
                  <a:pt x="11918" y="11356"/>
                </a:cubicBezTo>
                <a:cubicBezTo>
                  <a:pt x="12043" y="10883"/>
                  <a:pt x="12109" y="10379"/>
                  <a:pt x="12109" y="9862"/>
                </a:cubicBezTo>
                <a:cubicBezTo>
                  <a:pt x="12109" y="8625"/>
                  <a:pt x="11737" y="7469"/>
                  <a:pt x="11062" y="6605"/>
                </a:cubicBezTo>
                <a:cubicBezTo>
                  <a:pt x="10936" y="6444"/>
                  <a:pt x="10946" y="6171"/>
                  <a:pt x="11093" y="6026"/>
                </a:cubicBezTo>
                <a:cubicBezTo>
                  <a:pt x="11151" y="5970"/>
                  <a:pt x="11221" y="5947"/>
                  <a:pt x="11290" y="5956"/>
                </a:cubicBezTo>
                <a:close/>
                <a:moveTo>
                  <a:pt x="8648" y="6652"/>
                </a:moveTo>
                <a:cubicBezTo>
                  <a:pt x="9998" y="6652"/>
                  <a:pt x="11092" y="8089"/>
                  <a:pt x="11092" y="9862"/>
                </a:cubicBezTo>
                <a:cubicBezTo>
                  <a:pt x="11092" y="11636"/>
                  <a:pt x="9998" y="13075"/>
                  <a:pt x="8648" y="13075"/>
                </a:cubicBezTo>
                <a:cubicBezTo>
                  <a:pt x="7298" y="13075"/>
                  <a:pt x="6202" y="11636"/>
                  <a:pt x="6202" y="9862"/>
                </a:cubicBezTo>
                <a:cubicBezTo>
                  <a:pt x="6202" y="8089"/>
                  <a:pt x="7298" y="6652"/>
                  <a:pt x="8648" y="6652"/>
                </a:cubicBezTo>
                <a:close/>
                <a:moveTo>
                  <a:pt x="9217" y="8105"/>
                </a:moveTo>
                <a:cubicBezTo>
                  <a:pt x="8745" y="8105"/>
                  <a:pt x="8364" y="8608"/>
                  <a:pt x="8364" y="9228"/>
                </a:cubicBezTo>
                <a:cubicBezTo>
                  <a:pt x="8364" y="9847"/>
                  <a:pt x="8745" y="10349"/>
                  <a:pt x="9217" y="10349"/>
                </a:cubicBezTo>
                <a:cubicBezTo>
                  <a:pt x="9689" y="10349"/>
                  <a:pt x="10072" y="9847"/>
                  <a:pt x="10072" y="9228"/>
                </a:cubicBezTo>
                <a:cubicBezTo>
                  <a:pt x="10072" y="8608"/>
                  <a:pt x="9689" y="8105"/>
                  <a:pt x="9217" y="8105"/>
                </a:cubicBezTo>
                <a:close/>
                <a:moveTo>
                  <a:pt x="1858" y="8467"/>
                </a:moveTo>
                <a:cubicBezTo>
                  <a:pt x="2060" y="8410"/>
                  <a:pt x="2300" y="8839"/>
                  <a:pt x="2397" y="9426"/>
                </a:cubicBezTo>
                <a:cubicBezTo>
                  <a:pt x="2493" y="10014"/>
                  <a:pt x="2407" y="10537"/>
                  <a:pt x="2206" y="10594"/>
                </a:cubicBezTo>
                <a:cubicBezTo>
                  <a:pt x="2005" y="10651"/>
                  <a:pt x="1764" y="10222"/>
                  <a:pt x="1668" y="9634"/>
                </a:cubicBezTo>
                <a:cubicBezTo>
                  <a:pt x="1572" y="9047"/>
                  <a:pt x="1657" y="8524"/>
                  <a:pt x="1858" y="8467"/>
                </a:cubicBezTo>
                <a:close/>
                <a:moveTo>
                  <a:pt x="4938" y="10016"/>
                </a:moveTo>
                <a:cubicBezTo>
                  <a:pt x="5084" y="10028"/>
                  <a:pt x="5192" y="10194"/>
                  <a:pt x="5208" y="10384"/>
                </a:cubicBezTo>
                <a:cubicBezTo>
                  <a:pt x="5385" y="12432"/>
                  <a:pt x="6588" y="14062"/>
                  <a:pt x="8141" y="14361"/>
                </a:cubicBezTo>
                <a:cubicBezTo>
                  <a:pt x="8279" y="14388"/>
                  <a:pt x="8395" y="14527"/>
                  <a:pt x="8405" y="14710"/>
                </a:cubicBezTo>
                <a:cubicBezTo>
                  <a:pt x="8418" y="14943"/>
                  <a:pt x="8280" y="15124"/>
                  <a:pt x="8117" y="15124"/>
                </a:cubicBezTo>
                <a:cubicBezTo>
                  <a:pt x="8103" y="15124"/>
                  <a:pt x="8090" y="15123"/>
                  <a:pt x="8076" y="15120"/>
                </a:cubicBezTo>
                <a:cubicBezTo>
                  <a:pt x="6965" y="14913"/>
                  <a:pt x="6009" y="14122"/>
                  <a:pt x="5383" y="12993"/>
                </a:cubicBezTo>
                <a:cubicBezTo>
                  <a:pt x="5294" y="12833"/>
                  <a:pt x="5132" y="12776"/>
                  <a:pt x="4993" y="12856"/>
                </a:cubicBezTo>
                <a:cubicBezTo>
                  <a:pt x="4806" y="12964"/>
                  <a:pt x="4738" y="13272"/>
                  <a:pt x="4859" y="13489"/>
                </a:cubicBezTo>
                <a:cubicBezTo>
                  <a:pt x="5722" y="15038"/>
                  <a:pt x="7110" y="16021"/>
                  <a:pt x="8628" y="16029"/>
                </a:cubicBezTo>
                <a:cubicBezTo>
                  <a:pt x="8773" y="16030"/>
                  <a:pt x="8909" y="16156"/>
                  <a:pt x="8933" y="16345"/>
                </a:cubicBezTo>
                <a:cubicBezTo>
                  <a:pt x="8964" y="16584"/>
                  <a:pt x="8825" y="16790"/>
                  <a:pt x="8648" y="16790"/>
                </a:cubicBezTo>
                <a:cubicBezTo>
                  <a:pt x="7929" y="16790"/>
                  <a:pt x="7237" y="16594"/>
                  <a:pt x="6602" y="16239"/>
                </a:cubicBezTo>
                <a:cubicBezTo>
                  <a:pt x="6438" y="16147"/>
                  <a:pt x="6247" y="16249"/>
                  <a:pt x="6178" y="16465"/>
                </a:cubicBezTo>
                <a:lnTo>
                  <a:pt x="6176" y="16478"/>
                </a:lnTo>
                <a:cubicBezTo>
                  <a:pt x="6106" y="16696"/>
                  <a:pt x="6185" y="16945"/>
                  <a:pt x="6351" y="17037"/>
                </a:cubicBezTo>
                <a:cubicBezTo>
                  <a:pt x="6675" y="17217"/>
                  <a:pt x="7012" y="17360"/>
                  <a:pt x="7361" y="17462"/>
                </a:cubicBezTo>
                <a:cubicBezTo>
                  <a:pt x="7508" y="17505"/>
                  <a:pt x="7623" y="17676"/>
                  <a:pt x="7610" y="17872"/>
                </a:cubicBezTo>
                <a:cubicBezTo>
                  <a:pt x="7595" y="18077"/>
                  <a:pt x="7465" y="18221"/>
                  <a:pt x="7320" y="18221"/>
                </a:cubicBezTo>
                <a:cubicBezTo>
                  <a:pt x="7299" y="18221"/>
                  <a:pt x="7279" y="18218"/>
                  <a:pt x="7258" y="18212"/>
                </a:cubicBezTo>
                <a:cubicBezTo>
                  <a:pt x="6665" y="18042"/>
                  <a:pt x="6102" y="17763"/>
                  <a:pt x="5577" y="17392"/>
                </a:cubicBezTo>
                <a:cubicBezTo>
                  <a:pt x="5575" y="17391"/>
                  <a:pt x="5573" y="17391"/>
                  <a:pt x="5571" y="17390"/>
                </a:cubicBezTo>
                <a:cubicBezTo>
                  <a:pt x="5552" y="17379"/>
                  <a:pt x="5534" y="17366"/>
                  <a:pt x="5517" y="17351"/>
                </a:cubicBezTo>
                <a:cubicBezTo>
                  <a:pt x="4892" y="16899"/>
                  <a:pt x="4323" y="16313"/>
                  <a:pt x="3832" y="15603"/>
                </a:cubicBezTo>
                <a:cubicBezTo>
                  <a:pt x="3713" y="15431"/>
                  <a:pt x="3736" y="15157"/>
                  <a:pt x="3891" y="15025"/>
                </a:cubicBezTo>
                <a:cubicBezTo>
                  <a:pt x="4013" y="14922"/>
                  <a:pt x="4176" y="14968"/>
                  <a:pt x="4274" y="15109"/>
                </a:cubicBezTo>
                <a:cubicBezTo>
                  <a:pt x="4559" y="15518"/>
                  <a:pt x="4873" y="15879"/>
                  <a:pt x="5209" y="16195"/>
                </a:cubicBezTo>
                <a:cubicBezTo>
                  <a:pt x="5378" y="16353"/>
                  <a:pt x="5615" y="16262"/>
                  <a:pt x="5695" y="16011"/>
                </a:cubicBezTo>
                <a:lnTo>
                  <a:pt x="5697" y="16005"/>
                </a:lnTo>
                <a:cubicBezTo>
                  <a:pt x="5754" y="15825"/>
                  <a:pt x="5712" y="15614"/>
                  <a:pt x="5591" y="15500"/>
                </a:cubicBezTo>
                <a:cubicBezTo>
                  <a:pt x="4925" y="14876"/>
                  <a:pt x="4372" y="14049"/>
                  <a:pt x="3983" y="13080"/>
                </a:cubicBezTo>
                <a:cubicBezTo>
                  <a:pt x="3976" y="13065"/>
                  <a:pt x="3966" y="13051"/>
                  <a:pt x="3961" y="13034"/>
                </a:cubicBezTo>
                <a:cubicBezTo>
                  <a:pt x="3958" y="13026"/>
                  <a:pt x="3957" y="13018"/>
                  <a:pt x="3955" y="13010"/>
                </a:cubicBezTo>
                <a:cubicBezTo>
                  <a:pt x="3797" y="12606"/>
                  <a:pt x="3664" y="12179"/>
                  <a:pt x="3568" y="11729"/>
                </a:cubicBezTo>
                <a:cubicBezTo>
                  <a:pt x="3520" y="11506"/>
                  <a:pt x="3635" y="11273"/>
                  <a:pt x="3819" y="11247"/>
                </a:cubicBezTo>
                <a:cubicBezTo>
                  <a:pt x="3964" y="11226"/>
                  <a:pt x="4093" y="11365"/>
                  <a:pt x="4133" y="11549"/>
                </a:cubicBezTo>
                <a:cubicBezTo>
                  <a:pt x="4164" y="11691"/>
                  <a:pt x="4199" y="11830"/>
                  <a:pt x="4237" y="11967"/>
                </a:cubicBezTo>
                <a:cubicBezTo>
                  <a:pt x="4302" y="12197"/>
                  <a:pt x="4503" y="12305"/>
                  <a:pt x="4674" y="12206"/>
                </a:cubicBezTo>
                <a:cubicBezTo>
                  <a:pt x="4831" y="12116"/>
                  <a:pt x="4906" y="11883"/>
                  <a:pt x="4848" y="11672"/>
                </a:cubicBezTo>
                <a:cubicBezTo>
                  <a:pt x="4739" y="11280"/>
                  <a:pt x="4664" y="10867"/>
                  <a:pt x="4629" y="10438"/>
                </a:cubicBezTo>
                <a:cubicBezTo>
                  <a:pt x="4610" y="10207"/>
                  <a:pt x="4753" y="10002"/>
                  <a:pt x="4938" y="10016"/>
                </a:cubicBezTo>
                <a:close/>
                <a:moveTo>
                  <a:pt x="10904" y="17039"/>
                </a:moveTo>
                <a:cubicBezTo>
                  <a:pt x="11206" y="17007"/>
                  <a:pt x="11442" y="17101"/>
                  <a:pt x="11483" y="17297"/>
                </a:cubicBezTo>
                <a:cubicBezTo>
                  <a:pt x="11538" y="17558"/>
                  <a:pt x="11225" y="17900"/>
                  <a:pt x="10784" y="18060"/>
                </a:cubicBezTo>
                <a:cubicBezTo>
                  <a:pt x="10343" y="18220"/>
                  <a:pt x="9942" y="18139"/>
                  <a:pt x="9887" y="17878"/>
                </a:cubicBezTo>
                <a:cubicBezTo>
                  <a:pt x="9832" y="17617"/>
                  <a:pt x="10144" y="17275"/>
                  <a:pt x="10585" y="17115"/>
                </a:cubicBezTo>
                <a:cubicBezTo>
                  <a:pt x="10695" y="17075"/>
                  <a:pt x="10803" y="17050"/>
                  <a:pt x="10904" y="17039"/>
                </a:cubicBezTo>
                <a:close/>
              </a:path>
            </a:pathLst>
          </a:custGeom>
          <a:gradFill>
            <a:gsLst>
              <a:gs pos="0">
                <a:srgbClr val="968658"/>
              </a:gs>
              <a:gs pos="100000">
                <a:srgbClr val="5D5833"/>
              </a:gs>
            </a:gsLst>
            <a:path path="circle">
              <a:fillToRect l="37721" t="-19636" r="62278" b="119636"/>
            </a:path>
          </a:gradFill>
          <a:ln w="12700">
            <a:miter lim="400000"/>
          </a:ln>
          <a:effectLst>
            <a:outerShdw blurRad="12700" dist="38100" dir="2645980" rotWithShape="0">
              <a:srgbClr val="000000">
                <a:alpha val="86964"/>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431" name="Arrow"/>
          <p:cNvSpPr/>
          <p:nvPr/>
        </p:nvSpPr>
        <p:spPr>
          <a:xfrm>
            <a:off x="3289513" y="7311202"/>
            <a:ext cx="837105" cy="668812"/>
          </a:xfrm>
          <a:prstGeom prst="rightArrow">
            <a:avLst>
              <a:gd name="adj1" fmla="val 32000"/>
              <a:gd name="adj2" fmla="val 80104"/>
            </a:avLst>
          </a:prstGeom>
          <a:solidFill>
            <a:schemeClr val="accent3">
              <a:hueOff val="-365725"/>
              <a:satOff val="-32500"/>
              <a:lumOff val="18235"/>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432" name="Arrow"/>
          <p:cNvSpPr/>
          <p:nvPr/>
        </p:nvSpPr>
        <p:spPr>
          <a:xfrm rot="10800000">
            <a:off x="2375558" y="7095302"/>
            <a:ext cx="837106" cy="668812"/>
          </a:xfrm>
          <a:prstGeom prst="rightArrow">
            <a:avLst>
              <a:gd name="adj1" fmla="val 32000"/>
              <a:gd name="adj2" fmla="val 80104"/>
            </a:avLst>
          </a:prstGeom>
          <a:solidFill>
            <a:schemeClr val="accent3">
              <a:hueOff val="-365725"/>
              <a:satOff val="-32500"/>
              <a:lumOff val="18235"/>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433" name="Arrow"/>
          <p:cNvSpPr/>
          <p:nvPr/>
        </p:nvSpPr>
        <p:spPr>
          <a:xfrm rot="16200000">
            <a:off x="2841059" y="7030036"/>
            <a:ext cx="837106" cy="668812"/>
          </a:xfrm>
          <a:prstGeom prst="rightArrow">
            <a:avLst>
              <a:gd name="adj1" fmla="val 32000"/>
              <a:gd name="adj2" fmla="val 80104"/>
            </a:avLst>
          </a:prstGeom>
          <a:solidFill>
            <a:schemeClr val="accent3">
              <a:hueOff val="-365725"/>
              <a:satOff val="-32500"/>
              <a:lumOff val="18235"/>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434" name="Arrow"/>
          <p:cNvSpPr/>
          <p:nvPr/>
        </p:nvSpPr>
        <p:spPr>
          <a:xfrm rot="5400000">
            <a:off x="2816482" y="7552733"/>
            <a:ext cx="837106" cy="668812"/>
          </a:xfrm>
          <a:prstGeom prst="rightArrow">
            <a:avLst>
              <a:gd name="adj1" fmla="val 32000"/>
              <a:gd name="adj2" fmla="val 80104"/>
            </a:avLst>
          </a:prstGeom>
          <a:solidFill>
            <a:schemeClr val="accent3">
              <a:hueOff val="-365725"/>
              <a:satOff val="-32500"/>
              <a:lumOff val="18235"/>
            </a:scheme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435" name="Oval"/>
          <p:cNvSpPr/>
          <p:nvPr/>
        </p:nvSpPr>
        <p:spPr>
          <a:xfrm>
            <a:off x="1889658" y="6477000"/>
            <a:ext cx="2639954" cy="2236050"/>
          </a:xfrm>
          <a:prstGeom prst="ellipse">
            <a:avLst/>
          </a:prstGeom>
          <a:solidFill>
            <a:schemeClr val="accent3"/>
          </a:solidFill>
          <a:ln w="152400">
            <a:solidFill>
              <a:srgbClr val="4CE152"/>
            </a:solidFill>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436" name="Grass"/>
          <p:cNvSpPr/>
          <p:nvPr/>
        </p:nvSpPr>
        <p:spPr>
          <a:xfrm>
            <a:off x="6781710" y="7147746"/>
            <a:ext cx="738817" cy="739393"/>
          </a:xfrm>
          <a:custGeom>
            <a:avLst/>
            <a:gdLst/>
            <a:ahLst/>
            <a:cxnLst>
              <a:cxn ang="0">
                <a:pos x="wd2" y="hd2"/>
              </a:cxn>
              <a:cxn ang="5400000">
                <a:pos x="wd2" y="hd2"/>
              </a:cxn>
              <a:cxn ang="10800000">
                <a:pos x="wd2" y="hd2"/>
              </a:cxn>
              <a:cxn ang="16200000">
                <a:pos x="wd2" y="hd2"/>
              </a:cxn>
            </a:cxnLst>
            <a:rect l="0" t="0" r="r" b="b"/>
            <a:pathLst>
              <a:path w="21600" h="21600" extrusionOk="0">
                <a:moveTo>
                  <a:pt x="6258" y="0"/>
                </a:moveTo>
                <a:cubicBezTo>
                  <a:pt x="7235" y="3053"/>
                  <a:pt x="9465" y="11094"/>
                  <a:pt x="8315" y="21600"/>
                </a:cubicBezTo>
                <a:cubicBezTo>
                  <a:pt x="8546" y="21600"/>
                  <a:pt x="8775" y="21600"/>
                  <a:pt x="8994" y="21600"/>
                </a:cubicBezTo>
                <a:cubicBezTo>
                  <a:pt x="9872" y="21600"/>
                  <a:pt x="10583" y="21600"/>
                  <a:pt x="10583" y="21600"/>
                </a:cubicBezTo>
                <a:cubicBezTo>
                  <a:pt x="10996" y="21600"/>
                  <a:pt x="11266" y="21600"/>
                  <a:pt x="11266" y="21600"/>
                </a:cubicBezTo>
                <a:cubicBezTo>
                  <a:pt x="11266" y="21600"/>
                  <a:pt x="11726" y="19302"/>
                  <a:pt x="12016" y="16222"/>
                </a:cubicBezTo>
                <a:cubicBezTo>
                  <a:pt x="12018" y="19335"/>
                  <a:pt x="12273" y="21600"/>
                  <a:pt x="12273" y="21600"/>
                </a:cubicBezTo>
                <a:cubicBezTo>
                  <a:pt x="12273" y="21600"/>
                  <a:pt x="12368" y="21600"/>
                  <a:pt x="12536" y="21600"/>
                </a:cubicBezTo>
                <a:cubicBezTo>
                  <a:pt x="12536" y="21600"/>
                  <a:pt x="13427" y="21600"/>
                  <a:pt x="14359" y="21600"/>
                </a:cubicBezTo>
                <a:cubicBezTo>
                  <a:pt x="14620" y="21600"/>
                  <a:pt x="14884" y="21600"/>
                  <a:pt x="15133" y="21600"/>
                </a:cubicBezTo>
                <a:cubicBezTo>
                  <a:pt x="15208" y="21600"/>
                  <a:pt x="15283" y="21600"/>
                  <a:pt x="15354" y="21600"/>
                </a:cubicBezTo>
                <a:cubicBezTo>
                  <a:pt x="15798" y="21600"/>
                  <a:pt x="16835" y="21600"/>
                  <a:pt x="17719" y="21600"/>
                </a:cubicBezTo>
                <a:cubicBezTo>
                  <a:pt x="15772" y="12227"/>
                  <a:pt x="18765" y="5225"/>
                  <a:pt x="19788" y="2530"/>
                </a:cubicBezTo>
                <a:cubicBezTo>
                  <a:pt x="15621" y="6890"/>
                  <a:pt x="15069" y="15195"/>
                  <a:pt x="15066" y="19252"/>
                </a:cubicBezTo>
                <a:cubicBezTo>
                  <a:pt x="14220" y="10582"/>
                  <a:pt x="16307" y="6504"/>
                  <a:pt x="17258" y="4248"/>
                </a:cubicBezTo>
                <a:cubicBezTo>
                  <a:pt x="15479" y="5742"/>
                  <a:pt x="14366" y="8273"/>
                  <a:pt x="13670" y="10946"/>
                </a:cubicBezTo>
                <a:cubicBezTo>
                  <a:pt x="14032" y="6459"/>
                  <a:pt x="15179" y="2786"/>
                  <a:pt x="16337" y="236"/>
                </a:cubicBezTo>
                <a:cubicBezTo>
                  <a:pt x="13757" y="2634"/>
                  <a:pt x="12663" y="7069"/>
                  <a:pt x="12244" y="11279"/>
                </a:cubicBezTo>
                <a:cubicBezTo>
                  <a:pt x="12212" y="7664"/>
                  <a:pt x="11663" y="4009"/>
                  <a:pt x="9894" y="2004"/>
                </a:cubicBezTo>
                <a:cubicBezTo>
                  <a:pt x="10306" y="4049"/>
                  <a:pt x="11108" y="8525"/>
                  <a:pt x="10399" y="14592"/>
                </a:cubicBezTo>
                <a:cubicBezTo>
                  <a:pt x="10017" y="9372"/>
                  <a:pt x="8978" y="2701"/>
                  <a:pt x="6258" y="0"/>
                </a:cubicBezTo>
                <a:close/>
                <a:moveTo>
                  <a:pt x="3557" y="2004"/>
                </a:moveTo>
                <a:cubicBezTo>
                  <a:pt x="3959" y="3154"/>
                  <a:pt x="4706" y="4841"/>
                  <a:pt x="5303" y="7205"/>
                </a:cubicBezTo>
                <a:cubicBezTo>
                  <a:pt x="4575" y="8849"/>
                  <a:pt x="4111" y="10785"/>
                  <a:pt x="3818" y="12696"/>
                </a:cubicBezTo>
                <a:cubicBezTo>
                  <a:pt x="3754" y="10213"/>
                  <a:pt x="3231" y="7657"/>
                  <a:pt x="1786" y="5678"/>
                </a:cubicBezTo>
                <a:cubicBezTo>
                  <a:pt x="3206" y="12539"/>
                  <a:pt x="2400" y="17299"/>
                  <a:pt x="0" y="21600"/>
                </a:cubicBezTo>
                <a:cubicBezTo>
                  <a:pt x="706" y="21600"/>
                  <a:pt x="2401" y="21600"/>
                  <a:pt x="2401" y="21600"/>
                </a:cubicBezTo>
                <a:cubicBezTo>
                  <a:pt x="2458" y="21600"/>
                  <a:pt x="2968" y="20136"/>
                  <a:pt x="3362" y="18012"/>
                </a:cubicBezTo>
                <a:cubicBezTo>
                  <a:pt x="3303" y="20129"/>
                  <a:pt x="3392" y="21600"/>
                  <a:pt x="3392" y="21600"/>
                </a:cubicBezTo>
                <a:cubicBezTo>
                  <a:pt x="3392" y="21600"/>
                  <a:pt x="4422" y="21600"/>
                  <a:pt x="5536" y="21600"/>
                </a:cubicBezTo>
                <a:cubicBezTo>
                  <a:pt x="5577" y="21600"/>
                  <a:pt x="5617" y="21600"/>
                  <a:pt x="5658" y="21600"/>
                </a:cubicBezTo>
                <a:cubicBezTo>
                  <a:pt x="6772" y="21600"/>
                  <a:pt x="7803" y="21600"/>
                  <a:pt x="7803" y="21600"/>
                </a:cubicBezTo>
                <a:cubicBezTo>
                  <a:pt x="7803" y="21600"/>
                  <a:pt x="8408" y="13047"/>
                  <a:pt x="6426" y="6885"/>
                </a:cubicBezTo>
                <a:cubicBezTo>
                  <a:pt x="6726" y="5765"/>
                  <a:pt x="7037" y="4871"/>
                  <a:pt x="7300" y="4248"/>
                </a:cubicBezTo>
                <a:cubicBezTo>
                  <a:pt x="6826" y="4685"/>
                  <a:pt x="6408" y="5211"/>
                  <a:pt x="6039" y="5802"/>
                </a:cubicBezTo>
                <a:cubicBezTo>
                  <a:pt x="5427" y="4253"/>
                  <a:pt x="4621" y="2918"/>
                  <a:pt x="3557" y="2004"/>
                </a:cubicBezTo>
                <a:close/>
                <a:moveTo>
                  <a:pt x="19814" y="5678"/>
                </a:moveTo>
                <a:cubicBezTo>
                  <a:pt x="15706" y="11307"/>
                  <a:pt x="19048" y="21600"/>
                  <a:pt x="19199" y="21600"/>
                </a:cubicBezTo>
                <a:cubicBezTo>
                  <a:pt x="19199" y="21600"/>
                  <a:pt x="20894" y="21600"/>
                  <a:pt x="21600" y="21600"/>
                </a:cubicBezTo>
                <a:cubicBezTo>
                  <a:pt x="19200" y="17299"/>
                  <a:pt x="18394" y="12539"/>
                  <a:pt x="19814" y="5678"/>
                </a:cubicBezTo>
                <a:close/>
                <a:moveTo>
                  <a:pt x="5813" y="9681"/>
                </a:moveTo>
                <a:cubicBezTo>
                  <a:pt x="6290" y="12658"/>
                  <a:pt x="6417" y="16443"/>
                  <a:pt x="5605" y="21205"/>
                </a:cubicBezTo>
                <a:cubicBezTo>
                  <a:pt x="5007" y="16723"/>
                  <a:pt x="5279" y="12748"/>
                  <a:pt x="5813" y="9681"/>
                </a:cubicBezTo>
                <a:close/>
              </a:path>
            </a:pathLst>
          </a:custGeom>
          <a:gradFill>
            <a:gsLst>
              <a:gs pos="0">
                <a:schemeClr val="accent3">
                  <a:hueOff val="-365725"/>
                  <a:satOff val="-32500"/>
                  <a:lumOff val="18235"/>
                </a:schemeClr>
              </a:gs>
              <a:gs pos="100000">
                <a:schemeClr val="accent3"/>
              </a:gs>
            </a:gsLst>
            <a:lin ang="2700000"/>
          </a:gra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437" name="Oval"/>
          <p:cNvSpPr/>
          <p:nvPr/>
        </p:nvSpPr>
        <p:spPr>
          <a:xfrm>
            <a:off x="10363777" y="7222766"/>
            <a:ext cx="841855" cy="845685"/>
          </a:xfrm>
          <a:prstGeom prst="ellipse">
            <a:avLst/>
          </a:prstGeom>
          <a:solidFill>
            <a:srgbClr val="EDD12A"/>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438" name="Grass"/>
          <p:cNvSpPr/>
          <p:nvPr/>
        </p:nvSpPr>
        <p:spPr>
          <a:xfrm>
            <a:off x="10415296" y="7249346"/>
            <a:ext cx="738817" cy="739393"/>
          </a:xfrm>
          <a:custGeom>
            <a:avLst/>
            <a:gdLst/>
            <a:ahLst/>
            <a:cxnLst>
              <a:cxn ang="0">
                <a:pos x="wd2" y="hd2"/>
              </a:cxn>
              <a:cxn ang="5400000">
                <a:pos x="wd2" y="hd2"/>
              </a:cxn>
              <a:cxn ang="10800000">
                <a:pos x="wd2" y="hd2"/>
              </a:cxn>
              <a:cxn ang="16200000">
                <a:pos x="wd2" y="hd2"/>
              </a:cxn>
            </a:cxnLst>
            <a:rect l="0" t="0" r="r" b="b"/>
            <a:pathLst>
              <a:path w="21600" h="21600" extrusionOk="0">
                <a:moveTo>
                  <a:pt x="6258" y="0"/>
                </a:moveTo>
                <a:cubicBezTo>
                  <a:pt x="7235" y="3053"/>
                  <a:pt x="9465" y="11094"/>
                  <a:pt x="8315" y="21600"/>
                </a:cubicBezTo>
                <a:cubicBezTo>
                  <a:pt x="8546" y="21600"/>
                  <a:pt x="8775" y="21600"/>
                  <a:pt x="8994" y="21600"/>
                </a:cubicBezTo>
                <a:cubicBezTo>
                  <a:pt x="9872" y="21600"/>
                  <a:pt x="10583" y="21600"/>
                  <a:pt x="10583" y="21600"/>
                </a:cubicBezTo>
                <a:cubicBezTo>
                  <a:pt x="10996" y="21600"/>
                  <a:pt x="11266" y="21600"/>
                  <a:pt x="11266" y="21600"/>
                </a:cubicBezTo>
                <a:cubicBezTo>
                  <a:pt x="11266" y="21600"/>
                  <a:pt x="11726" y="19302"/>
                  <a:pt x="12016" y="16222"/>
                </a:cubicBezTo>
                <a:cubicBezTo>
                  <a:pt x="12018" y="19335"/>
                  <a:pt x="12273" y="21600"/>
                  <a:pt x="12273" y="21600"/>
                </a:cubicBezTo>
                <a:cubicBezTo>
                  <a:pt x="12273" y="21600"/>
                  <a:pt x="12368" y="21600"/>
                  <a:pt x="12536" y="21600"/>
                </a:cubicBezTo>
                <a:cubicBezTo>
                  <a:pt x="12536" y="21600"/>
                  <a:pt x="13427" y="21600"/>
                  <a:pt x="14359" y="21600"/>
                </a:cubicBezTo>
                <a:cubicBezTo>
                  <a:pt x="14620" y="21600"/>
                  <a:pt x="14884" y="21600"/>
                  <a:pt x="15133" y="21600"/>
                </a:cubicBezTo>
                <a:cubicBezTo>
                  <a:pt x="15208" y="21600"/>
                  <a:pt x="15283" y="21600"/>
                  <a:pt x="15354" y="21600"/>
                </a:cubicBezTo>
                <a:cubicBezTo>
                  <a:pt x="15798" y="21600"/>
                  <a:pt x="16835" y="21600"/>
                  <a:pt x="17719" y="21600"/>
                </a:cubicBezTo>
                <a:cubicBezTo>
                  <a:pt x="15772" y="12227"/>
                  <a:pt x="18765" y="5225"/>
                  <a:pt x="19788" y="2530"/>
                </a:cubicBezTo>
                <a:cubicBezTo>
                  <a:pt x="15621" y="6890"/>
                  <a:pt x="15069" y="15195"/>
                  <a:pt x="15066" y="19252"/>
                </a:cubicBezTo>
                <a:cubicBezTo>
                  <a:pt x="14220" y="10582"/>
                  <a:pt x="16307" y="6504"/>
                  <a:pt x="17258" y="4248"/>
                </a:cubicBezTo>
                <a:cubicBezTo>
                  <a:pt x="15479" y="5742"/>
                  <a:pt x="14366" y="8273"/>
                  <a:pt x="13670" y="10946"/>
                </a:cubicBezTo>
                <a:cubicBezTo>
                  <a:pt x="14032" y="6459"/>
                  <a:pt x="15179" y="2786"/>
                  <a:pt x="16337" y="236"/>
                </a:cubicBezTo>
                <a:cubicBezTo>
                  <a:pt x="13757" y="2634"/>
                  <a:pt x="12663" y="7069"/>
                  <a:pt x="12244" y="11279"/>
                </a:cubicBezTo>
                <a:cubicBezTo>
                  <a:pt x="12212" y="7664"/>
                  <a:pt x="11663" y="4009"/>
                  <a:pt x="9894" y="2004"/>
                </a:cubicBezTo>
                <a:cubicBezTo>
                  <a:pt x="10306" y="4049"/>
                  <a:pt x="11108" y="8525"/>
                  <a:pt x="10399" y="14592"/>
                </a:cubicBezTo>
                <a:cubicBezTo>
                  <a:pt x="10017" y="9372"/>
                  <a:pt x="8978" y="2701"/>
                  <a:pt x="6258" y="0"/>
                </a:cubicBezTo>
                <a:close/>
                <a:moveTo>
                  <a:pt x="3557" y="2004"/>
                </a:moveTo>
                <a:cubicBezTo>
                  <a:pt x="3959" y="3154"/>
                  <a:pt x="4706" y="4841"/>
                  <a:pt x="5303" y="7205"/>
                </a:cubicBezTo>
                <a:cubicBezTo>
                  <a:pt x="4575" y="8849"/>
                  <a:pt x="4111" y="10785"/>
                  <a:pt x="3818" y="12696"/>
                </a:cubicBezTo>
                <a:cubicBezTo>
                  <a:pt x="3754" y="10213"/>
                  <a:pt x="3231" y="7657"/>
                  <a:pt x="1786" y="5678"/>
                </a:cubicBezTo>
                <a:cubicBezTo>
                  <a:pt x="3206" y="12539"/>
                  <a:pt x="2400" y="17299"/>
                  <a:pt x="0" y="21600"/>
                </a:cubicBezTo>
                <a:cubicBezTo>
                  <a:pt x="706" y="21600"/>
                  <a:pt x="2401" y="21600"/>
                  <a:pt x="2401" y="21600"/>
                </a:cubicBezTo>
                <a:cubicBezTo>
                  <a:pt x="2458" y="21600"/>
                  <a:pt x="2968" y="20136"/>
                  <a:pt x="3362" y="18012"/>
                </a:cubicBezTo>
                <a:cubicBezTo>
                  <a:pt x="3303" y="20129"/>
                  <a:pt x="3392" y="21600"/>
                  <a:pt x="3392" y="21600"/>
                </a:cubicBezTo>
                <a:cubicBezTo>
                  <a:pt x="3392" y="21600"/>
                  <a:pt x="4422" y="21600"/>
                  <a:pt x="5536" y="21600"/>
                </a:cubicBezTo>
                <a:cubicBezTo>
                  <a:pt x="5577" y="21600"/>
                  <a:pt x="5617" y="21600"/>
                  <a:pt x="5658" y="21600"/>
                </a:cubicBezTo>
                <a:cubicBezTo>
                  <a:pt x="6772" y="21600"/>
                  <a:pt x="7803" y="21600"/>
                  <a:pt x="7803" y="21600"/>
                </a:cubicBezTo>
                <a:cubicBezTo>
                  <a:pt x="7803" y="21600"/>
                  <a:pt x="8408" y="13047"/>
                  <a:pt x="6426" y="6885"/>
                </a:cubicBezTo>
                <a:cubicBezTo>
                  <a:pt x="6726" y="5765"/>
                  <a:pt x="7037" y="4871"/>
                  <a:pt x="7300" y="4248"/>
                </a:cubicBezTo>
                <a:cubicBezTo>
                  <a:pt x="6826" y="4685"/>
                  <a:pt x="6408" y="5211"/>
                  <a:pt x="6039" y="5802"/>
                </a:cubicBezTo>
                <a:cubicBezTo>
                  <a:pt x="5427" y="4253"/>
                  <a:pt x="4621" y="2918"/>
                  <a:pt x="3557" y="2004"/>
                </a:cubicBezTo>
                <a:close/>
                <a:moveTo>
                  <a:pt x="19814" y="5678"/>
                </a:moveTo>
                <a:cubicBezTo>
                  <a:pt x="15706" y="11307"/>
                  <a:pt x="19048" y="21600"/>
                  <a:pt x="19199" y="21600"/>
                </a:cubicBezTo>
                <a:cubicBezTo>
                  <a:pt x="19199" y="21600"/>
                  <a:pt x="20894" y="21600"/>
                  <a:pt x="21600" y="21600"/>
                </a:cubicBezTo>
                <a:cubicBezTo>
                  <a:pt x="19200" y="17299"/>
                  <a:pt x="18394" y="12539"/>
                  <a:pt x="19814" y="5678"/>
                </a:cubicBezTo>
                <a:close/>
                <a:moveTo>
                  <a:pt x="5813" y="9681"/>
                </a:moveTo>
                <a:cubicBezTo>
                  <a:pt x="6290" y="12658"/>
                  <a:pt x="6417" y="16443"/>
                  <a:pt x="5605" y="21205"/>
                </a:cubicBezTo>
                <a:cubicBezTo>
                  <a:pt x="5007" y="16723"/>
                  <a:pt x="5279" y="12748"/>
                  <a:pt x="5813" y="9681"/>
                </a:cubicBezTo>
                <a:close/>
              </a:path>
            </a:pathLst>
          </a:custGeom>
          <a:gradFill>
            <a:gsLst>
              <a:gs pos="0">
                <a:schemeClr val="accent3">
                  <a:hueOff val="-365725"/>
                  <a:satOff val="-32500"/>
                  <a:lumOff val="18235"/>
                </a:schemeClr>
              </a:gs>
              <a:gs pos="100000">
                <a:schemeClr val="accent3"/>
              </a:gs>
            </a:gsLst>
            <a:lin ang="2700000"/>
          </a:gradFill>
          <a:ln w="12700">
            <a:miter lim="400000"/>
          </a:ln>
        </p:spPr>
        <p:txBody>
          <a:bodyPr lIns="50800" tIns="50800" rIns="50800" bIns="50800" anchor="ctr"/>
          <a:lstStyle/>
          <a:p>
            <a:pPr>
              <a:defRPr sz="3200" b="0">
                <a:solidFill>
                  <a:srgbClr val="F1FF9B"/>
                </a:solidFill>
                <a:latin typeface="+mn-lt"/>
                <a:ea typeface="+mn-ea"/>
                <a:cs typeface="+mn-cs"/>
                <a:sym typeface="Helvetica Neue Medium"/>
              </a:defRPr>
            </a:pPr>
            <a:endParaRPr/>
          </a:p>
        </p:txBody>
      </p:sp>
      <p:sp>
        <p:nvSpPr>
          <p:cNvPr id="439" name="Circle"/>
          <p:cNvSpPr/>
          <p:nvPr/>
        </p:nvSpPr>
        <p:spPr>
          <a:xfrm>
            <a:off x="10724869" y="6325427"/>
            <a:ext cx="221934" cy="221933"/>
          </a:xfrm>
          <a:prstGeom prst="ellipse">
            <a:avLst/>
          </a:prstGeom>
          <a:solidFill>
            <a:srgbClr val="6E663E"/>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440" name="Circle"/>
          <p:cNvSpPr/>
          <p:nvPr/>
        </p:nvSpPr>
        <p:spPr>
          <a:xfrm>
            <a:off x="10496269" y="8783107"/>
            <a:ext cx="138700" cy="138700"/>
          </a:xfrm>
          <a:prstGeom prst="ellipse">
            <a:avLst/>
          </a:prstGeom>
          <a:solidFill>
            <a:srgbClr val="6E663E"/>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cxnSp>
        <p:nvCxnSpPr>
          <p:cNvPr id="441" name="Connection Line"/>
          <p:cNvCxnSpPr>
            <a:stCxn id="440" idx="0"/>
            <a:endCxn id="439" idx="0"/>
          </p:cNvCxnSpPr>
          <p:nvPr/>
        </p:nvCxnSpPr>
        <p:spPr>
          <a:xfrm flipV="1">
            <a:off x="10565618" y="6436393"/>
            <a:ext cx="270218" cy="2416064"/>
          </a:xfrm>
          <a:prstGeom prst="straightConnector1">
            <a:avLst/>
          </a:prstGeom>
          <a:ln w="25400">
            <a:solidFill>
              <a:srgbClr val="FFFFFF"/>
            </a:solidFill>
            <a:custDash>
              <a:ds d="600000" sp="600000"/>
            </a:custDash>
            <a:miter lim="400000"/>
            <a:headEnd type="triangle"/>
          </a:ln>
        </p:spPr>
      </p:cxnSp>
      <p:cxnSp>
        <p:nvCxnSpPr>
          <p:cNvPr id="442" name="Connection Line"/>
          <p:cNvCxnSpPr>
            <a:stCxn id="440" idx="0"/>
            <a:endCxn id="439" idx="0"/>
          </p:cNvCxnSpPr>
          <p:nvPr/>
        </p:nvCxnSpPr>
        <p:spPr>
          <a:xfrm flipV="1">
            <a:off x="10565618" y="6436393"/>
            <a:ext cx="270218" cy="2416064"/>
          </a:xfrm>
          <a:prstGeom prst="straightConnector1">
            <a:avLst/>
          </a:prstGeom>
          <a:ln w="25400">
            <a:solidFill>
              <a:srgbClr val="FFFFFF"/>
            </a:solidFill>
            <a:custDash>
              <a:ds d="600000" sp="600000"/>
            </a:custDash>
            <a:miter lim="400000"/>
            <a:tailEnd type="triangle"/>
          </a:ln>
        </p:spPr>
      </p:cxnSp>
      <p:pic>
        <p:nvPicPr>
          <p:cNvPr id="443" name="Oval Oval" descr="Oval Oval"/>
          <p:cNvPicPr>
            <a:picLocks/>
          </p:cNvPicPr>
          <p:nvPr/>
        </p:nvPicPr>
        <p:blipFill>
          <a:blip r:embed="rId3"/>
          <a:stretch>
            <a:fillRect/>
          </a:stretch>
        </p:blipFill>
        <p:spPr>
          <a:xfrm>
            <a:off x="9633619" y="6577474"/>
            <a:ext cx="2286466" cy="1986115"/>
          </a:xfrm>
          <a:prstGeom prst="rect">
            <a:avLst/>
          </a:prstGeom>
        </p:spPr>
      </p:pic>
      <p:sp>
        <p:nvSpPr>
          <p:cNvPr id="445" name="Oval"/>
          <p:cNvSpPr/>
          <p:nvPr/>
        </p:nvSpPr>
        <p:spPr>
          <a:xfrm>
            <a:off x="13694880" y="6400800"/>
            <a:ext cx="2874758" cy="2339464"/>
          </a:xfrm>
          <a:prstGeom prst="ellipse">
            <a:avLst/>
          </a:prstGeom>
          <a:gradFill>
            <a:gsLst>
              <a:gs pos="0">
                <a:srgbClr val="D5D4CB"/>
              </a:gs>
              <a:gs pos="100000">
                <a:srgbClr val="FF9121"/>
              </a:gs>
            </a:gsLst>
            <a:path path="circle">
              <a:fillToRect l="37721" t="-19636" r="62278" b="119636"/>
            </a:path>
          </a:gradFill>
          <a:ln w="76200">
            <a:solidFill>
              <a:schemeClr val="accent4">
                <a:hueOff val="468000"/>
                <a:satOff val="-4761"/>
                <a:lumOff val="10196"/>
              </a:schemeClr>
            </a:solidFill>
            <a:custDash>
              <a:ds d="600000" sp="600000"/>
            </a:custDash>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446" name="Oval"/>
          <p:cNvSpPr/>
          <p:nvPr/>
        </p:nvSpPr>
        <p:spPr>
          <a:xfrm>
            <a:off x="17485120" y="6451600"/>
            <a:ext cx="2874758" cy="2339464"/>
          </a:xfrm>
          <a:prstGeom prst="ellipse">
            <a:avLst/>
          </a:prstGeom>
          <a:gradFill>
            <a:gsLst>
              <a:gs pos="0">
                <a:srgbClr val="D5D4CB"/>
              </a:gs>
              <a:gs pos="100000">
                <a:srgbClr val="FF9121"/>
              </a:gs>
            </a:gsLst>
            <a:path path="circle">
              <a:fillToRect l="37721" t="-19636" r="62278" b="119636"/>
            </a:path>
          </a:gradFill>
          <a:ln w="76200">
            <a:solidFill>
              <a:schemeClr val="accent4">
                <a:hueOff val="468000"/>
                <a:satOff val="-4761"/>
                <a:lumOff val="10196"/>
              </a:schemeClr>
            </a:solidFill>
            <a:custDash>
              <a:ds d="600000" sp="600000"/>
            </a:custDash>
            <a:miter lim="400000"/>
          </a:ln>
        </p:spPr>
        <p:txBody>
          <a:bodyPr lIns="50800" tIns="50800" rIns="50800" bIns="50800" anchor="ctr"/>
          <a:lstStyle/>
          <a:p>
            <a:pPr>
              <a:defRPr sz="3200" b="0">
                <a:latin typeface="+mn-lt"/>
                <a:ea typeface="+mn-ea"/>
                <a:cs typeface="+mn-cs"/>
                <a:sym typeface="Helvetica Neue Medium"/>
              </a:defRPr>
            </a:pPr>
            <a:endParaRPr/>
          </a:p>
        </p:txBody>
      </p:sp>
      <p:pic>
        <p:nvPicPr>
          <p:cNvPr id="447" name="Sapling Sapling" descr="Sapling Sapling"/>
          <p:cNvPicPr>
            <a:picLocks/>
          </p:cNvPicPr>
          <p:nvPr/>
        </p:nvPicPr>
        <p:blipFill>
          <a:blip r:embed="rId4"/>
          <a:stretch>
            <a:fillRect/>
          </a:stretch>
        </p:blipFill>
        <p:spPr>
          <a:xfrm>
            <a:off x="18447804" y="5335475"/>
            <a:ext cx="949390" cy="1535226"/>
          </a:xfrm>
          <a:prstGeom prst="rect">
            <a:avLst/>
          </a:prstGeom>
          <a:effectLst>
            <a:outerShdw blurRad="12700" dist="38100" dir="2645980" rotWithShape="0">
              <a:srgbClr val="000000">
                <a:alpha val="86964"/>
              </a:srgbClr>
            </a:outerShdw>
          </a:effectLst>
        </p:spPr>
      </p:pic>
      <p:pic>
        <p:nvPicPr>
          <p:cNvPr id="448" name="Sapling Sapling" descr="Sapling Sapling"/>
          <p:cNvPicPr>
            <a:picLocks/>
          </p:cNvPicPr>
          <p:nvPr/>
        </p:nvPicPr>
        <p:blipFill>
          <a:blip r:embed="rId4"/>
          <a:stretch>
            <a:fillRect/>
          </a:stretch>
        </p:blipFill>
        <p:spPr>
          <a:xfrm>
            <a:off x="17513684" y="5704691"/>
            <a:ext cx="949390" cy="1535226"/>
          </a:xfrm>
          <a:prstGeom prst="rect">
            <a:avLst/>
          </a:prstGeom>
          <a:effectLst>
            <a:outerShdw blurRad="12700" dist="38100" dir="2645980" rotWithShape="0">
              <a:srgbClr val="000000">
                <a:alpha val="86964"/>
              </a:srgbClr>
            </a:outerShdw>
          </a:effectLst>
        </p:spPr>
      </p:pic>
      <p:pic>
        <p:nvPicPr>
          <p:cNvPr id="449" name="Sapling Sapling" descr="Sapling Sapling"/>
          <p:cNvPicPr>
            <a:picLocks/>
          </p:cNvPicPr>
          <p:nvPr/>
        </p:nvPicPr>
        <p:blipFill>
          <a:blip r:embed="rId4"/>
          <a:stretch>
            <a:fillRect/>
          </a:stretch>
        </p:blipFill>
        <p:spPr>
          <a:xfrm>
            <a:off x="19410488" y="5726822"/>
            <a:ext cx="949390" cy="1535225"/>
          </a:xfrm>
          <a:prstGeom prst="rect">
            <a:avLst/>
          </a:prstGeom>
          <a:effectLst>
            <a:outerShdw blurRad="12700" dist="38100" dir="2645980" rotWithShape="0">
              <a:srgbClr val="000000">
                <a:alpha val="86964"/>
              </a:srgbClr>
            </a:outerShdw>
          </a:effectLst>
        </p:spPr>
      </p:pic>
      <p:pic>
        <p:nvPicPr>
          <p:cNvPr id="450" name="Sapling Sapling" descr="Sapling Sapling"/>
          <p:cNvPicPr>
            <a:picLocks/>
          </p:cNvPicPr>
          <p:nvPr/>
        </p:nvPicPr>
        <p:blipFill>
          <a:blip r:embed="rId4"/>
          <a:stretch>
            <a:fillRect/>
          </a:stretch>
        </p:blipFill>
        <p:spPr>
          <a:xfrm>
            <a:off x="19410488" y="6641661"/>
            <a:ext cx="949390" cy="1535225"/>
          </a:xfrm>
          <a:prstGeom prst="rect">
            <a:avLst/>
          </a:prstGeom>
          <a:effectLst>
            <a:outerShdw blurRad="12700" dist="38100" dir="2645980" rotWithShape="0">
              <a:srgbClr val="000000">
                <a:alpha val="86964"/>
              </a:srgbClr>
            </a:outerShdw>
          </a:effectLst>
        </p:spPr>
      </p:pic>
      <p:sp>
        <p:nvSpPr>
          <p:cNvPr id="451" name="Water Drop"/>
          <p:cNvSpPr/>
          <p:nvPr/>
        </p:nvSpPr>
        <p:spPr>
          <a:xfrm>
            <a:off x="18482871" y="6701874"/>
            <a:ext cx="439629" cy="722481"/>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gradFill>
            <a:gsLst>
              <a:gs pos="0">
                <a:srgbClr val="B8CBD5"/>
              </a:gs>
              <a:gs pos="100000">
                <a:srgbClr val="5669B8"/>
              </a:gs>
            </a:gsLst>
            <a:path path="circle">
              <a:fillToRect l="37721" t="-19636" r="62278" b="119636"/>
            </a:path>
          </a:gradFill>
          <a:ln w="12700">
            <a:miter lim="400000"/>
          </a:ln>
          <a:effectLst>
            <a:outerShdw blurRad="12700" dist="38100" dir="2645980" rotWithShape="0">
              <a:schemeClr val="accent1">
                <a:hueOff val="118245"/>
                <a:lumOff val="-11372"/>
                <a:alpha val="86964"/>
              </a:scheme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452" name="Water Drop"/>
          <p:cNvSpPr/>
          <p:nvPr/>
        </p:nvSpPr>
        <p:spPr>
          <a:xfrm>
            <a:off x="19144541" y="7409273"/>
            <a:ext cx="406717" cy="668394"/>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gradFill>
            <a:gsLst>
              <a:gs pos="0">
                <a:srgbClr val="B8CBD5"/>
              </a:gs>
              <a:gs pos="100000">
                <a:srgbClr val="5669B8"/>
              </a:gs>
            </a:gsLst>
            <a:path path="circle">
              <a:fillToRect l="37721" t="-19636" r="62278" b="119636"/>
            </a:path>
          </a:gradFill>
          <a:ln w="12700">
            <a:miter lim="400000"/>
          </a:ln>
          <a:effectLst>
            <a:outerShdw blurRad="12700" dist="38100" dir="2645980" rotWithShape="0">
              <a:schemeClr val="accent1">
                <a:hueOff val="118245"/>
                <a:lumOff val="-11372"/>
                <a:alpha val="86964"/>
              </a:scheme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453" name="Water Drop"/>
          <p:cNvSpPr/>
          <p:nvPr/>
        </p:nvSpPr>
        <p:spPr>
          <a:xfrm>
            <a:off x="19287748" y="6367678"/>
            <a:ext cx="406717" cy="668394"/>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gradFill>
            <a:gsLst>
              <a:gs pos="0">
                <a:srgbClr val="B8CBD5"/>
              </a:gs>
              <a:gs pos="100000">
                <a:srgbClr val="5669B8"/>
              </a:gs>
            </a:gsLst>
            <a:path path="circle">
              <a:fillToRect l="37721" t="-19636" r="62278" b="119636"/>
            </a:path>
          </a:gradFill>
          <a:ln w="12700">
            <a:miter lim="400000"/>
          </a:ln>
          <a:effectLst>
            <a:outerShdw blurRad="12700" dist="38100" dir="2645980" rotWithShape="0">
              <a:schemeClr val="accent1">
                <a:hueOff val="118245"/>
                <a:lumOff val="-11372"/>
                <a:alpha val="86964"/>
              </a:scheme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454" name="Water Drop"/>
          <p:cNvSpPr/>
          <p:nvPr/>
        </p:nvSpPr>
        <p:spPr>
          <a:xfrm>
            <a:off x="17939639" y="7570531"/>
            <a:ext cx="439629" cy="722481"/>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gradFill>
            <a:gsLst>
              <a:gs pos="0">
                <a:srgbClr val="B8CBD5"/>
              </a:gs>
              <a:gs pos="100000">
                <a:srgbClr val="5669B8"/>
              </a:gs>
            </a:gsLst>
            <a:path path="circle">
              <a:fillToRect l="37721" t="-19636" r="62278" b="119636"/>
            </a:path>
          </a:gradFill>
          <a:ln w="12700">
            <a:miter lim="400000"/>
          </a:ln>
          <a:effectLst>
            <a:outerShdw blurRad="12700" dist="38100" dir="2645980" rotWithShape="0">
              <a:schemeClr val="accent1">
                <a:hueOff val="118245"/>
                <a:lumOff val="-11372"/>
                <a:alpha val="86964"/>
              </a:scheme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455" name="Water Drop"/>
          <p:cNvSpPr/>
          <p:nvPr/>
        </p:nvSpPr>
        <p:spPr>
          <a:xfrm>
            <a:off x="17757232" y="6577474"/>
            <a:ext cx="439628" cy="722480"/>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gradFill>
            <a:gsLst>
              <a:gs pos="0">
                <a:srgbClr val="B8CBD5"/>
              </a:gs>
              <a:gs pos="100000">
                <a:srgbClr val="5669B8"/>
              </a:gs>
            </a:gsLst>
            <a:path path="circle">
              <a:fillToRect l="37721" t="-19636" r="62278" b="119636"/>
            </a:path>
          </a:gradFill>
          <a:ln w="12700">
            <a:miter lim="400000"/>
          </a:ln>
          <a:effectLst>
            <a:outerShdw blurRad="12700" dist="38100" dir="2645980" rotWithShape="0">
              <a:schemeClr val="accent1">
                <a:hueOff val="118245"/>
                <a:lumOff val="-11372"/>
                <a:alpha val="86964"/>
              </a:schemeClr>
            </a:outerShdw>
          </a:effectLst>
        </p:spPr>
        <p:txBody>
          <a:bodyPr lIns="50800" tIns="50800" rIns="50800" bIns="50800" anchor="ctr"/>
          <a:lstStyle/>
          <a:p>
            <a:pPr>
              <a:defRPr sz="3200" b="0">
                <a:latin typeface="+mn-lt"/>
                <a:ea typeface="+mn-ea"/>
                <a:cs typeface="+mn-cs"/>
                <a:sym typeface="Helvetica Neue Medium"/>
              </a:defRPr>
            </a:pPr>
            <a:endParaRPr/>
          </a:p>
        </p:txBody>
      </p:sp>
      <p:pic>
        <p:nvPicPr>
          <p:cNvPr id="456" name="Sapling Sapling" descr="Sapling Sapling"/>
          <p:cNvPicPr>
            <a:picLocks/>
          </p:cNvPicPr>
          <p:nvPr/>
        </p:nvPicPr>
        <p:blipFill>
          <a:blip r:embed="rId4"/>
          <a:stretch>
            <a:fillRect/>
          </a:stretch>
        </p:blipFill>
        <p:spPr>
          <a:xfrm>
            <a:off x="17513684" y="6619530"/>
            <a:ext cx="949390" cy="1535226"/>
          </a:xfrm>
          <a:prstGeom prst="rect">
            <a:avLst/>
          </a:prstGeom>
          <a:effectLst>
            <a:outerShdw blurRad="12700" dist="38100" dir="2645980" rotWithShape="0">
              <a:srgbClr val="000000">
                <a:alpha val="86964"/>
              </a:srgbClr>
            </a:outerShdw>
          </a:effectLst>
        </p:spPr>
      </p:pic>
      <p:pic>
        <p:nvPicPr>
          <p:cNvPr id="457" name="Sapling Sapling" descr="Sapling Sapling"/>
          <p:cNvPicPr>
            <a:picLocks/>
          </p:cNvPicPr>
          <p:nvPr/>
        </p:nvPicPr>
        <p:blipFill>
          <a:blip r:embed="rId4"/>
          <a:stretch>
            <a:fillRect/>
          </a:stretch>
        </p:blipFill>
        <p:spPr>
          <a:xfrm>
            <a:off x="18447804" y="7050414"/>
            <a:ext cx="949390" cy="1535225"/>
          </a:xfrm>
          <a:prstGeom prst="rect">
            <a:avLst/>
          </a:prstGeom>
          <a:effectLst>
            <a:outerShdw blurRad="12700" dist="38100" dir="2645980" rotWithShape="0">
              <a:srgbClr val="000000">
                <a:alpha val="86964"/>
              </a:srgbClr>
            </a:outerShdw>
          </a:effectLst>
        </p:spPr>
      </p:pic>
      <p:sp>
        <p:nvSpPr>
          <p:cNvPr id="458" name="Water Drop"/>
          <p:cNvSpPr/>
          <p:nvPr/>
        </p:nvSpPr>
        <p:spPr>
          <a:xfrm>
            <a:off x="18538150" y="6270407"/>
            <a:ext cx="329070" cy="540790"/>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gradFill>
            <a:gsLst>
              <a:gs pos="0">
                <a:srgbClr val="B8CBD5"/>
              </a:gs>
              <a:gs pos="100000">
                <a:srgbClr val="5669B8"/>
              </a:gs>
            </a:gsLst>
            <a:path path="circle">
              <a:fillToRect l="37721" t="-19636" r="62278" b="119636"/>
            </a:path>
          </a:gradFill>
          <a:ln w="12700">
            <a:miter lim="400000"/>
          </a:ln>
          <a:effectLst>
            <a:outerShdw blurRad="12700" dist="38100" dir="2645980" rotWithShape="0">
              <a:schemeClr val="accent1">
                <a:hueOff val="118245"/>
                <a:lumOff val="-11372"/>
                <a:alpha val="86964"/>
              </a:scheme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459" name="Water Drop"/>
          <p:cNvSpPr/>
          <p:nvPr/>
        </p:nvSpPr>
        <p:spPr>
          <a:xfrm>
            <a:off x="19648138" y="7597575"/>
            <a:ext cx="406717" cy="668393"/>
          </a:xfrm>
          <a:custGeom>
            <a:avLst/>
            <a:gdLst/>
            <a:ahLst/>
            <a:cxnLst>
              <a:cxn ang="0">
                <a:pos x="wd2" y="hd2"/>
              </a:cxn>
              <a:cxn ang="5400000">
                <a:pos x="wd2" y="hd2"/>
              </a:cxn>
              <a:cxn ang="10800000">
                <a:pos x="wd2" y="hd2"/>
              </a:cxn>
              <a:cxn ang="16200000">
                <a:pos x="wd2" y="hd2"/>
              </a:cxn>
            </a:cxnLst>
            <a:rect l="0" t="0" r="r" b="b"/>
            <a:pathLst>
              <a:path w="21212" h="21327" extrusionOk="0">
                <a:moveTo>
                  <a:pt x="10606" y="0"/>
                </a:moveTo>
                <a:cubicBezTo>
                  <a:pt x="10516" y="127"/>
                  <a:pt x="10450" y="217"/>
                  <a:pt x="10391" y="308"/>
                </a:cubicBezTo>
                <a:cubicBezTo>
                  <a:pt x="9100" y="2277"/>
                  <a:pt x="7638" y="4199"/>
                  <a:pt x="6033" y="6080"/>
                </a:cubicBezTo>
                <a:cubicBezTo>
                  <a:pt x="4443" y="7944"/>
                  <a:pt x="2872" y="9812"/>
                  <a:pt x="1311" y="11685"/>
                </a:cubicBezTo>
                <a:cubicBezTo>
                  <a:pt x="214" y="13000"/>
                  <a:pt x="-253" y="14396"/>
                  <a:pt x="134" y="15863"/>
                </a:cubicBezTo>
                <a:cubicBezTo>
                  <a:pt x="517" y="17310"/>
                  <a:pt x="1577" y="18561"/>
                  <a:pt x="3348" y="19559"/>
                </a:cubicBezTo>
                <a:cubicBezTo>
                  <a:pt x="6003" y="21055"/>
                  <a:pt x="9136" y="21600"/>
                  <a:pt x="12675" y="21200"/>
                </a:cubicBezTo>
                <a:cubicBezTo>
                  <a:pt x="15039" y="20933"/>
                  <a:pt x="17020" y="20211"/>
                  <a:pt x="18599" y="19102"/>
                </a:cubicBezTo>
                <a:cubicBezTo>
                  <a:pt x="20105" y="18045"/>
                  <a:pt x="20987" y="16808"/>
                  <a:pt x="21175" y="15410"/>
                </a:cubicBezTo>
                <a:cubicBezTo>
                  <a:pt x="21347" y="14127"/>
                  <a:pt x="20912" y="12902"/>
                  <a:pt x="19963" y="11753"/>
                </a:cubicBezTo>
                <a:cubicBezTo>
                  <a:pt x="18972" y="10552"/>
                  <a:pt x="17981" y="9352"/>
                  <a:pt x="16951" y="8164"/>
                </a:cubicBezTo>
                <a:cubicBezTo>
                  <a:pt x="15099" y="6028"/>
                  <a:pt x="13203" y="3905"/>
                  <a:pt x="11706" y="1663"/>
                </a:cubicBezTo>
                <a:cubicBezTo>
                  <a:pt x="11345" y="1122"/>
                  <a:pt x="10989" y="580"/>
                  <a:pt x="10606" y="0"/>
                </a:cubicBezTo>
                <a:close/>
              </a:path>
            </a:pathLst>
          </a:custGeom>
          <a:gradFill>
            <a:gsLst>
              <a:gs pos="0">
                <a:srgbClr val="B8CBD5"/>
              </a:gs>
              <a:gs pos="100000">
                <a:srgbClr val="5669B8"/>
              </a:gs>
            </a:gsLst>
            <a:path path="circle">
              <a:fillToRect l="37721" t="-19636" r="62278" b="119636"/>
            </a:path>
          </a:gradFill>
          <a:ln w="12700">
            <a:miter lim="400000"/>
          </a:ln>
          <a:effectLst>
            <a:outerShdw blurRad="12700" dist="38100" dir="2645980" rotWithShape="0">
              <a:schemeClr val="accent1">
                <a:hueOff val="118245"/>
                <a:lumOff val="-11372"/>
                <a:alpha val="86964"/>
              </a:scheme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460" name="So far …"/>
          <p:cNvSpPr txBox="1"/>
          <p:nvPr/>
        </p:nvSpPr>
        <p:spPr>
          <a:xfrm>
            <a:off x="1244234" y="11397437"/>
            <a:ext cx="1680973"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effectLst>
                  <a:outerShdw blurRad="12700" dist="38100" dir="2700000" rotWithShape="0">
                    <a:srgbClr val="000000"/>
                  </a:outerShdw>
                </a:effectLst>
              </a:defRPr>
            </a:lvl1pPr>
          </a:lstStyle>
          <a:p>
            <a:r>
              <a:t>So far …</a:t>
            </a:r>
          </a:p>
        </p:txBody>
      </p:sp>
    </p:spTree>
  </p:cSld>
  <p:clrMapOvr>
    <a:masterClrMapping/>
  </p:clrMapOvr>
  <mc:AlternateContent xmlns:mc="http://schemas.openxmlformats.org/markup-compatibility/2006" xmlns:p14="http://schemas.microsoft.com/office/powerpoint/2010/main">
    <mc:Choice Requires="p14">
      <p:transition p14:dur="300" advClick="0" advTm="30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xit" fill="hold" grpId="1" nodeType="afterEffect">
                                  <p:stCondLst>
                                    <p:cond delay="0"/>
                                  </p:stCondLst>
                                  <p:iterate>
                                    <p:tmAbs val="0"/>
                                  </p:iterate>
                                  <p:childTnLst>
                                    <p:animEffect transition="out" filter="fade">
                                      <p:cBhvr>
                                        <p:cTn id="6" dur="1000" fill="hold"/>
                                        <p:tgtEl>
                                          <p:spTgt spid="435"/>
                                        </p:tgtEl>
                                      </p:cBhvr>
                                    </p:animEffect>
                                    <p:set>
                                      <p:cBhvr>
                                        <p:cTn id="7" fill="hold">
                                          <p:stCondLst>
                                            <p:cond delay="999"/>
                                          </p:stCondLst>
                                        </p:cTn>
                                        <p:tgtEl>
                                          <p:spTgt spid="435"/>
                                        </p:tgtEl>
                                        <p:attrNameLst>
                                          <p:attrName>style.visibility</p:attrName>
                                        </p:attrNameLst>
                                      </p:cBhvr>
                                      <p:to>
                                        <p:strVal val="hidden"/>
                                      </p:to>
                                    </p:set>
                                  </p:childTnLst>
                                </p:cTn>
                              </p:par>
                            </p:childTnLst>
                          </p:cTn>
                        </p:par>
                        <p:par>
                          <p:cTn id="8" fill="hold">
                            <p:stCondLst>
                              <p:cond delay="0"/>
                            </p:stCondLst>
                            <p:childTnLst>
                              <p:par>
                                <p:cTn id="9" presetID="-1" presetClass="path" presetSubtype="0" accel="50000" decel="50000" fill="hold" nodeType="withEffect">
                                  <p:stCondLst>
                                    <p:cond delay="0"/>
                                  </p:stCondLst>
                                  <p:childTnLst>
                                    <p:animMotion origin="layout" path="M 0.000000 0.000000 L 0.000000 0.050030" pathEditMode="relative">
                                      <p:cBhvr>
                                        <p:cTn id="10" dur="1000" fill="hold"/>
                                        <p:tgtEl>
                                          <p:spTgt spid="434"/>
                                        </p:tgtEl>
                                        <p:attrNameLst>
                                          <p:attrName>ppt_x</p:attrName>
                                          <p:attrName>ppt_y</p:attrName>
                                        </p:attrNameLst>
                                      </p:cBhvr>
                                    </p:animMotion>
                                  </p:childTnLst>
                                </p:cTn>
                              </p:par>
                            </p:childTnLst>
                          </p:cTn>
                        </p:par>
                        <p:par>
                          <p:cTn id="11" fill="hold">
                            <p:stCondLst>
                              <p:cond delay="0"/>
                            </p:stCondLst>
                            <p:childTnLst>
                              <p:par>
                                <p:cTn id="12" presetID="-1" presetClass="path" presetSubtype="0" accel="50000" decel="50000" fill="hold" nodeType="withEffect">
                                  <p:stCondLst>
                                    <p:cond delay="0"/>
                                  </p:stCondLst>
                                  <p:childTnLst>
                                    <p:animMotion origin="layout" path="M 0.000000 0.000000 L 0.000000 -0.048108" pathEditMode="relative">
                                      <p:cBhvr>
                                        <p:cTn id="13" dur="1000" fill="hold"/>
                                        <p:tgtEl>
                                          <p:spTgt spid="433"/>
                                        </p:tgtEl>
                                        <p:attrNameLst>
                                          <p:attrName>ppt_x</p:attrName>
                                          <p:attrName>ppt_y</p:attrName>
                                        </p:attrNameLst>
                                      </p:cBhvr>
                                    </p:animMotion>
                                  </p:childTnLst>
                                </p:cTn>
                              </p:par>
                            </p:childTnLst>
                          </p:cTn>
                        </p:par>
                        <p:par>
                          <p:cTn id="14" fill="hold">
                            <p:stCondLst>
                              <p:cond delay="0"/>
                            </p:stCondLst>
                            <p:childTnLst>
                              <p:par>
                                <p:cTn id="15" presetID="-1" presetClass="path" presetSubtype="0" accel="50000" decel="50000" fill="hold" nodeType="withEffect">
                                  <p:stCondLst>
                                    <p:cond delay="0"/>
                                  </p:stCondLst>
                                  <p:childTnLst>
                                    <p:animMotion origin="layout" path="M 0.000000 0.000000 L -0.029629 0.000942" pathEditMode="relative">
                                      <p:cBhvr>
                                        <p:cTn id="16" dur="1000" fill="hold"/>
                                        <p:tgtEl>
                                          <p:spTgt spid="432"/>
                                        </p:tgtEl>
                                        <p:attrNameLst>
                                          <p:attrName>ppt_x</p:attrName>
                                          <p:attrName>ppt_y</p:attrName>
                                        </p:attrNameLst>
                                      </p:cBhvr>
                                    </p:animMotion>
                                  </p:childTnLst>
                                </p:cTn>
                              </p:par>
                            </p:childTnLst>
                          </p:cTn>
                        </p:par>
                        <p:par>
                          <p:cTn id="17" fill="hold">
                            <p:stCondLst>
                              <p:cond delay="0"/>
                            </p:stCondLst>
                            <p:childTnLst>
                              <p:par>
                                <p:cTn id="18" presetID="-1" presetClass="path" presetSubtype="0" accel="50000" decel="50000" fill="hold" nodeType="withEffect">
                                  <p:stCondLst>
                                    <p:cond delay="0"/>
                                  </p:stCondLst>
                                  <p:childTnLst>
                                    <p:animMotion origin="layout" path="M 0.000000 0.000000 L 0.024955 0.000000" pathEditMode="relative">
                                      <p:cBhvr>
                                        <p:cTn id="19" dur="1000" fill="hold"/>
                                        <p:tgtEl>
                                          <p:spTgt spid="431"/>
                                        </p:tgtEl>
                                        <p:attrNameLst>
                                          <p:attrName>ppt_x</p:attrName>
                                          <p:attrName>ppt_y</p:attrName>
                                        </p:attrNameLst>
                                      </p:cBhvr>
                                    </p:animMotion>
                                  </p:childTnLst>
                                </p:cTn>
                              </p:par>
                            </p:childTnLst>
                          </p:cTn>
                        </p:par>
                        <p:par>
                          <p:cTn id="20" fill="hold">
                            <p:stCondLst>
                              <p:cond delay="1000"/>
                            </p:stCondLst>
                            <p:childTnLst>
                              <p:par>
                                <p:cTn id="21" presetID="6" presetClass="emph" presetSubtype="0" accel="50000" decel="50000" fill="hold" grpId="6" nodeType="afterEffect">
                                  <p:stCondLst>
                                    <p:cond delay="0"/>
                                  </p:stCondLst>
                                  <p:childTnLst>
                                    <p:animScale>
                                      <p:cBhvr>
                                        <p:cTn id="22" dur="500" fill="hold"/>
                                        <p:tgtEl>
                                          <p:spTgt spid="429"/>
                                        </p:tgtEl>
                                      </p:cBhvr>
                                      <p:by x="49812" y="49812"/>
                                    </p:animScale>
                                  </p:childTnLst>
                                </p:cTn>
                              </p:par>
                            </p:childTnLst>
                          </p:cTn>
                        </p:par>
                        <p:par>
                          <p:cTn id="23" fill="hold">
                            <p:stCondLst>
                              <p:cond delay="1500"/>
                            </p:stCondLst>
                            <p:childTnLst>
                              <p:par>
                                <p:cTn id="24" presetID="23" presetClass="entr" presetSubtype="16" fill="hold" grpId="7" nodeType="afterEffect">
                                  <p:stCondLst>
                                    <p:cond delay="0"/>
                                  </p:stCondLst>
                                  <p:iterate>
                                    <p:tmAbs val="0"/>
                                  </p:iterate>
                                  <p:childTnLst>
                                    <p:set>
                                      <p:cBhvr>
                                        <p:cTn id="25" fill="hold"/>
                                        <p:tgtEl>
                                          <p:spTgt spid="436"/>
                                        </p:tgtEl>
                                        <p:attrNameLst>
                                          <p:attrName>style.visibility</p:attrName>
                                        </p:attrNameLst>
                                      </p:cBhvr>
                                      <p:to>
                                        <p:strVal val="visible"/>
                                      </p:to>
                                    </p:set>
                                    <p:anim calcmode="lin" valueType="num">
                                      <p:cBhvr>
                                        <p:cTn id="26" dur="500" fill="hold"/>
                                        <p:tgtEl>
                                          <p:spTgt spid="436"/>
                                        </p:tgtEl>
                                        <p:attrNameLst>
                                          <p:attrName>ppt_w</p:attrName>
                                        </p:attrNameLst>
                                      </p:cBhvr>
                                      <p:tavLst>
                                        <p:tav tm="0">
                                          <p:val>
                                            <p:fltVal val="0"/>
                                          </p:val>
                                        </p:tav>
                                        <p:tav tm="100000">
                                          <p:val>
                                            <p:strVal val="#ppt_w"/>
                                          </p:val>
                                        </p:tav>
                                      </p:tavLst>
                                    </p:anim>
                                    <p:anim calcmode="lin" valueType="num">
                                      <p:cBhvr>
                                        <p:cTn id="27" dur="500" fill="hold"/>
                                        <p:tgtEl>
                                          <p:spTgt spid="436"/>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23" presetClass="entr" presetSubtype="16" fill="hold" grpId="8" nodeType="afterEffect">
                                  <p:stCondLst>
                                    <p:cond delay="0"/>
                                  </p:stCondLst>
                                  <p:iterate>
                                    <p:tmAbs val="0"/>
                                  </p:iterate>
                                  <p:childTnLst>
                                    <p:set>
                                      <p:cBhvr>
                                        <p:cTn id="30" fill="hold"/>
                                        <p:tgtEl>
                                          <p:spTgt spid="438"/>
                                        </p:tgtEl>
                                        <p:attrNameLst>
                                          <p:attrName>style.visibility</p:attrName>
                                        </p:attrNameLst>
                                      </p:cBhvr>
                                      <p:to>
                                        <p:strVal val="visible"/>
                                      </p:to>
                                    </p:set>
                                    <p:anim calcmode="lin" valueType="num">
                                      <p:cBhvr>
                                        <p:cTn id="31" dur="500" fill="hold"/>
                                        <p:tgtEl>
                                          <p:spTgt spid="438"/>
                                        </p:tgtEl>
                                        <p:attrNameLst>
                                          <p:attrName>ppt_w</p:attrName>
                                        </p:attrNameLst>
                                      </p:cBhvr>
                                      <p:tavLst>
                                        <p:tav tm="0">
                                          <p:val>
                                            <p:fltVal val="0"/>
                                          </p:val>
                                        </p:tav>
                                        <p:tav tm="100000">
                                          <p:val>
                                            <p:strVal val="#ppt_w"/>
                                          </p:val>
                                        </p:tav>
                                      </p:tavLst>
                                    </p:anim>
                                    <p:anim calcmode="lin" valueType="num">
                                      <p:cBhvr>
                                        <p:cTn id="32" dur="500" fill="hold"/>
                                        <p:tgtEl>
                                          <p:spTgt spid="438"/>
                                        </p:tgtEl>
                                        <p:attrNameLst>
                                          <p:attrName>ppt_h</p:attrName>
                                        </p:attrNameLst>
                                      </p:cBhvr>
                                      <p:tavLst>
                                        <p:tav tm="0">
                                          <p:val>
                                            <p:fltVal val="0"/>
                                          </p:val>
                                        </p:tav>
                                        <p:tav tm="100000">
                                          <p:val>
                                            <p:strVal val="#ppt_h"/>
                                          </p:val>
                                        </p:tav>
                                      </p:tavLst>
                                    </p:anim>
                                  </p:childTnLst>
                                </p:cTn>
                              </p:par>
                            </p:childTnLst>
                          </p:cTn>
                        </p:par>
                        <p:par>
                          <p:cTn id="33" fill="hold">
                            <p:stCondLst>
                              <p:cond delay="2500"/>
                            </p:stCondLst>
                            <p:childTnLst>
                              <p:par>
                                <p:cTn id="34" presetID="23" presetClass="entr" presetSubtype="16" fill="hold" grpId="9" nodeType="afterEffect">
                                  <p:stCondLst>
                                    <p:cond delay="0"/>
                                  </p:stCondLst>
                                  <p:iterate>
                                    <p:tmAbs val="0"/>
                                  </p:iterate>
                                  <p:childTnLst>
                                    <p:set>
                                      <p:cBhvr>
                                        <p:cTn id="35" fill="hold"/>
                                        <p:tgtEl>
                                          <p:spTgt spid="437"/>
                                        </p:tgtEl>
                                        <p:attrNameLst>
                                          <p:attrName>style.visibility</p:attrName>
                                        </p:attrNameLst>
                                      </p:cBhvr>
                                      <p:to>
                                        <p:strVal val="visible"/>
                                      </p:to>
                                    </p:set>
                                    <p:anim calcmode="lin" valueType="num">
                                      <p:cBhvr>
                                        <p:cTn id="36" dur="500" fill="hold"/>
                                        <p:tgtEl>
                                          <p:spTgt spid="437"/>
                                        </p:tgtEl>
                                        <p:attrNameLst>
                                          <p:attrName>ppt_w</p:attrName>
                                        </p:attrNameLst>
                                      </p:cBhvr>
                                      <p:tavLst>
                                        <p:tav tm="0">
                                          <p:val>
                                            <p:fltVal val="0"/>
                                          </p:val>
                                        </p:tav>
                                        <p:tav tm="100000">
                                          <p:val>
                                            <p:strVal val="#ppt_w"/>
                                          </p:val>
                                        </p:tav>
                                      </p:tavLst>
                                    </p:anim>
                                    <p:anim calcmode="lin" valueType="num">
                                      <p:cBhvr>
                                        <p:cTn id="37" dur="500" fill="hold"/>
                                        <p:tgtEl>
                                          <p:spTgt spid="437"/>
                                        </p:tgtEl>
                                        <p:attrNameLst>
                                          <p:attrName>ppt_h</p:attrName>
                                        </p:attrNameLst>
                                      </p:cBhvr>
                                      <p:tavLst>
                                        <p:tav tm="0">
                                          <p:val>
                                            <p:fltVal val="0"/>
                                          </p:val>
                                        </p:tav>
                                        <p:tav tm="100000">
                                          <p:val>
                                            <p:strVal val="#ppt_h"/>
                                          </p:val>
                                        </p:tav>
                                      </p:tavLst>
                                    </p:anim>
                                  </p:childTnLst>
                                </p:cTn>
                              </p:par>
                            </p:childTnLst>
                          </p:cTn>
                        </p:par>
                        <p:par>
                          <p:cTn id="38" fill="hold">
                            <p:stCondLst>
                              <p:cond delay="3000"/>
                            </p:stCondLst>
                            <p:childTnLst>
                              <p:par>
                                <p:cTn id="39" presetID="9" presetClass="entr" fill="hold" grpId="10" nodeType="afterEffect">
                                  <p:stCondLst>
                                    <p:cond delay="0"/>
                                  </p:stCondLst>
                                  <p:iterate>
                                    <p:tmAbs val="0"/>
                                  </p:iterate>
                                  <p:childTnLst>
                                    <p:set>
                                      <p:cBhvr>
                                        <p:cTn id="40" fill="hold"/>
                                        <p:tgtEl>
                                          <p:spTgt spid="442"/>
                                        </p:tgtEl>
                                        <p:attrNameLst>
                                          <p:attrName>style.visibility</p:attrName>
                                        </p:attrNameLst>
                                      </p:cBhvr>
                                      <p:to>
                                        <p:strVal val="visible"/>
                                      </p:to>
                                    </p:set>
                                    <p:animEffect transition="in" filter="dissolve">
                                      <p:cBhvr>
                                        <p:cTn id="41" dur="500"/>
                                        <p:tgtEl>
                                          <p:spTgt spid="442"/>
                                        </p:tgtEl>
                                      </p:cBhvr>
                                    </p:animEffect>
                                  </p:childTnLst>
                                </p:cTn>
                              </p:par>
                            </p:childTnLst>
                          </p:cTn>
                        </p:par>
                        <p:par>
                          <p:cTn id="42" fill="hold">
                            <p:stCondLst>
                              <p:cond delay="3500"/>
                            </p:stCondLst>
                            <p:childTnLst>
                              <p:par>
                                <p:cTn id="43" presetID="9" presetClass="entr" fill="hold" grpId="11" nodeType="afterEffect">
                                  <p:stCondLst>
                                    <p:cond delay="0"/>
                                  </p:stCondLst>
                                  <p:iterate>
                                    <p:tmAbs val="0"/>
                                  </p:iterate>
                                  <p:childTnLst>
                                    <p:set>
                                      <p:cBhvr>
                                        <p:cTn id="44" fill="hold"/>
                                        <p:tgtEl>
                                          <p:spTgt spid="441"/>
                                        </p:tgtEl>
                                        <p:attrNameLst>
                                          <p:attrName>style.visibility</p:attrName>
                                        </p:attrNameLst>
                                      </p:cBhvr>
                                      <p:to>
                                        <p:strVal val="visible"/>
                                      </p:to>
                                    </p:set>
                                    <p:animEffect transition="in" filter="dissolve">
                                      <p:cBhvr>
                                        <p:cTn id="45" dur="500"/>
                                        <p:tgtEl>
                                          <p:spTgt spid="441"/>
                                        </p:tgtEl>
                                      </p:cBhvr>
                                    </p:animEffect>
                                  </p:childTnLst>
                                </p:cTn>
                              </p:par>
                            </p:childTnLst>
                          </p:cTn>
                        </p:par>
                        <p:par>
                          <p:cTn id="46" fill="hold">
                            <p:stCondLst>
                              <p:cond delay="4000"/>
                            </p:stCondLst>
                            <p:childTnLst>
                              <p:par>
                                <p:cTn id="47" presetID="10" presetClass="entr" fill="hold" grpId="12" nodeType="afterEffect">
                                  <p:stCondLst>
                                    <p:cond delay="0"/>
                                  </p:stCondLst>
                                  <p:iterate type="lt">
                                    <p:tmAbs val="0"/>
                                  </p:iterate>
                                  <p:childTnLst>
                                    <p:set>
                                      <p:cBhvr>
                                        <p:cTn id="48" fill="hold"/>
                                        <p:tgtEl>
                                          <p:spTgt spid="443"/>
                                        </p:tgtEl>
                                        <p:attrNameLst>
                                          <p:attrName>style.visibility</p:attrName>
                                        </p:attrNameLst>
                                      </p:cBhvr>
                                      <p:to>
                                        <p:strVal val="visible"/>
                                      </p:to>
                                    </p:set>
                                    <p:animEffect transition="in" filter="fade">
                                      <p:cBhvr>
                                        <p:cTn id="49" dur="500"/>
                                        <p:tgtEl>
                                          <p:spTgt spid="443"/>
                                        </p:tgtEl>
                                      </p:cBhvr>
                                    </p:animEffect>
                                  </p:childTnLst>
                                </p:cTn>
                              </p:par>
                            </p:childTnLst>
                          </p:cTn>
                        </p:par>
                        <p:par>
                          <p:cTn id="50" fill="hold">
                            <p:stCondLst>
                              <p:cond delay="4500"/>
                            </p:stCondLst>
                            <p:childTnLst>
                              <p:par>
                                <p:cTn id="51" presetID="23" presetClass="entr" presetSubtype="16" fill="hold" grpId="13" nodeType="afterEffect">
                                  <p:stCondLst>
                                    <p:cond delay="0"/>
                                  </p:stCondLst>
                                  <p:iterate>
                                    <p:tmAbs val="0"/>
                                  </p:iterate>
                                  <p:childTnLst>
                                    <p:set>
                                      <p:cBhvr>
                                        <p:cTn id="52" fill="hold"/>
                                        <p:tgtEl>
                                          <p:spTgt spid="445"/>
                                        </p:tgtEl>
                                        <p:attrNameLst>
                                          <p:attrName>style.visibility</p:attrName>
                                        </p:attrNameLst>
                                      </p:cBhvr>
                                      <p:to>
                                        <p:strVal val="visible"/>
                                      </p:to>
                                    </p:set>
                                    <p:anim calcmode="lin" valueType="num">
                                      <p:cBhvr>
                                        <p:cTn id="53" dur="500" fill="hold"/>
                                        <p:tgtEl>
                                          <p:spTgt spid="445"/>
                                        </p:tgtEl>
                                        <p:attrNameLst>
                                          <p:attrName>ppt_w</p:attrName>
                                        </p:attrNameLst>
                                      </p:cBhvr>
                                      <p:tavLst>
                                        <p:tav tm="0">
                                          <p:val>
                                            <p:fltVal val="0"/>
                                          </p:val>
                                        </p:tav>
                                        <p:tav tm="100000">
                                          <p:val>
                                            <p:strVal val="#ppt_w"/>
                                          </p:val>
                                        </p:tav>
                                      </p:tavLst>
                                    </p:anim>
                                    <p:anim calcmode="lin" valueType="num">
                                      <p:cBhvr>
                                        <p:cTn id="54" dur="500" fill="hold"/>
                                        <p:tgtEl>
                                          <p:spTgt spid="445"/>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3" presetClass="entr" presetSubtype="16" fill="hold" grpId="14" nodeType="afterEffect">
                                  <p:stCondLst>
                                    <p:cond delay="3000"/>
                                  </p:stCondLst>
                                  <p:iterate>
                                    <p:tmAbs val="0"/>
                                  </p:iterate>
                                  <p:childTnLst>
                                    <p:set>
                                      <p:cBhvr>
                                        <p:cTn id="57" fill="hold"/>
                                        <p:tgtEl>
                                          <p:spTgt spid="446"/>
                                        </p:tgtEl>
                                        <p:attrNameLst>
                                          <p:attrName>style.visibility</p:attrName>
                                        </p:attrNameLst>
                                      </p:cBhvr>
                                      <p:to>
                                        <p:strVal val="visible"/>
                                      </p:to>
                                    </p:set>
                                    <p:anim calcmode="lin" valueType="num">
                                      <p:cBhvr>
                                        <p:cTn id="58" dur="500" fill="hold"/>
                                        <p:tgtEl>
                                          <p:spTgt spid="446"/>
                                        </p:tgtEl>
                                        <p:attrNameLst>
                                          <p:attrName>ppt_w</p:attrName>
                                        </p:attrNameLst>
                                      </p:cBhvr>
                                      <p:tavLst>
                                        <p:tav tm="0">
                                          <p:val>
                                            <p:fltVal val="0"/>
                                          </p:val>
                                        </p:tav>
                                        <p:tav tm="100000">
                                          <p:val>
                                            <p:strVal val="#ppt_w"/>
                                          </p:val>
                                        </p:tav>
                                      </p:tavLst>
                                    </p:anim>
                                    <p:anim calcmode="lin" valueType="num">
                                      <p:cBhvr>
                                        <p:cTn id="59" dur="500" fill="hold"/>
                                        <p:tgtEl>
                                          <p:spTgt spid="446"/>
                                        </p:tgtEl>
                                        <p:attrNameLst>
                                          <p:attrName>ppt_h</p:attrName>
                                        </p:attrNameLst>
                                      </p:cBhvr>
                                      <p:tavLst>
                                        <p:tav tm="0">
                                          <p:val>
                                            <p:fltVal val="0"/>
                                          </p:val>
                                        </p:tav>
                                        <p:tav tm="100000">
                                          <p:val>
                                            <p:strVal val="#ppt_h"/>
                                          </p:val>
                                        </p:tav>
                                      </p:tavLst>
                                    </p:anim>
                                  </p:childTnLst>
                                </p:cTn>
                              </p:par>
                            </p:childTnLst>
                          </p:cTn>
                        </p:par>
                        <p:par>
                          <p:cTn id="60" fill="hold">
                            <p:stCondLst>
                              <p:cond delay="8500"/>
                            </p:stCondLst>
                            <p:childTnLst>
                              <p:par>
                                <p:cTn id="61" presetID="2" presetClass="entr" presetSubtype="1" fill="hold" grpId="15" nodeType="afterEffect">
                                  <p:stCondLst>
                                    <p:cond delay="0"/>
                                  </p:stCondLst>
                                  <p:iterate>
                                    <p:tmAbs val="0"/>
                                  </p:iterate>
                                  <p:childTnLst>
                                    <p:set>
                                      <p:cBhvr>
                                        <p:cTn id="62" fill="hold"/>
                                        <p:tgtEl>
                                          <p:spTgt spid="447"/>
                                        </p:tgtEl>
                                        <p:attrNameLst>
                                          <p:attrName>style.visibility</p:attrName>
                                        </p:attrNameLst>
                                      </p:cBhvr>
                                      <p:to>
                                        <p:strVal val="visible"/>
                                      </p:to>
                                    </p:set>
                                    <p:anim calcmode="lin" valueType="num">
                                      <p:cBhvr>
                                        <p:cTn id="63" dur="500" fill="hold"/>
                                        <p:tgtEl>
                                          <p:spTgt spid="447"/>
                                        </p:tgtEl>
                                        <p:attrNameLst>
                                          <p:attrName>ppt_x</p:attrName>
                                        </p:attrNameLst>
                                      </p:cBhvr>
                                      <p:tavLst>
                                        <p:tav tm="0">
                                          <p:val>
                                            <p:strVal val="#ppt_x"/>
                                          </p:val>
                                        </p:tav>
                                        <p:tav tm="100000">
                                          <p:val>
                                            <p:strVal val="#ppt_x"/>
                                          </p:val>
                                        </p:tav>
                                      </p:tavLst>
                                    </p:anim>
                                    <p:anim calcmode="lin" valueType="num">
                                      <p:cBhvr>
                                        <p:cTn id="64" dur="500" fill="hold"/>
                                        <p:tgtEl>
                                          <p:spTgt spid="447"/>
                                        </p:tgtEl>
                                        <p:attrNameLst>
                                          <p:attrName>ppt_y</p:attrName>
                                        </p:attrNameLst>
                                      </p:cBhvr>
                                      <p:tavLst>
                                        <p:tav tm="0">
                                          <p:val>
                                            <p:strVal val="0-#ppt_h/2"/>
                                          </p:val>
                                        </p:tav>
                                        <p:tav tm="100000">
                                          <p:val>
                                            <p:strVal val="#ppt_y"/>
                                          </p:val>
                                        </p:tav>
                                      </p:tavLst>
                                    </p:anim>
                                  </p:childTnLst>
                                </p:cTn>
                              </p:par>
                              <p:par>
                                <p:cTn id="65" presetID="2" presetClass="entr" presetSubtype="1" fill="hold" grpId="16" nodeType="withEffect">
                                  <p:stCondLst>
                                    <p:cond delay="0"/>
                                  </p:stCondLst>
                                  <p:iterate>
                                    <p:tmAbs val="0"/>
                                  </p:iterate>
                                  <p:childTnLst>
                                    <p:set>
                                      <p:cBhvr>
                                        <p:cTn id="66" fill="hold"/>
                                        <p:tgtEl>
                                          <p:spTgt spid="448"/>
                                        </p:tgtEl>
                                        <p:attrNameLst>
                                          <p:attrName>style.visibility</p:attrName>
                                        </p:attrNameLst>
                                      </p:cBhvr>
                                      <p:to>
                                        <p:strVal val="visible"/>
                                      </p:to>
                                    </p:set>
                                    <p:anim calcmode="lin" valueType="num">
                                      <p:cBhvr>
                                        <p:cTn id="67" dur="1000" fill="hold"/>
                                        <p:tgtEl>
                                          <p:spTgt spid="448"/>
                                        </p:tgtEl>
                                        <p:attrNameLst>
                                          <p:attrName>ppt_x</p:attrName>
                                        </p:attrNameLst>
                                      </p:cBhvr>
                                      <p:tavLst>
                                        <p:tav tm="0">
                                          <p:val>
                                            <p:strVal val="#ppt_x"/>
                                          </p:val>
                                        </p:tav>
                                        <p:tav tm="100000">
                                          <p:val>
                                            <p:strVal val="#ppt_x"/>
                                          </p:val>
                                        </p:tav>
                                      </p:tavLst>
                                    </p:anim>
                                    <p:anim calcmode="lin" valueType="num">
                                      <p:cBhvr>
                                        <p:cTn id="68" dur="1000" fill="hold"/>
                                        <p:tgtEl>
                                          <p:spTgt spid="448"/>
                                        </p:tgtEl>
                                        <p:attrNameLst>
                                          <p:attrName>ppt_y</p:attrName>
                                        </p:attrNameLst>
                                      </p:cBhvr>
                                      <p:tavLst>
                                        <p:tav tm="0">
                                          <p:val>
                                            <p:strVal val="0-#ppt_h/2"/>
                                          </p:val>
                                        </p:tav>
                                        <p:tav tm="100000">
                                          <p:val>
                                            <p:strVal val="#ppt_y"/>
                                          </p:val>
                                        </p:tav>
                                      </p:tavLst>
                                    </p:anim>
                                  </p:childTnLst>
                                </p:cTn>
                              </p:par>
                              <p:par>
                                <p:cTn id="69" presetID="2" presetClass="entr" presetSubtype="1" fill="hold" grpId="17" nodeType="withEffect">
                                  <p:stCondLst>
                                    <p:cond delay="0"/>
                                  </p:stCondLst>
                                  <p:iterate>
                                    <p:tmAbs val="0"/>
                                  </p:iterate>
                                  <p:childTnLst>
                                    <p:set>
                                      <p:cBhvr>
                                        <p:cTn id="70" fill="hold"/>
                                        <p:tgtEl>
                                          <p:spTgt spid="449"/>
                                        </p:tgtEl>
                                        <p:attrNameLst>
                                          <p:attrName>style.visibility</p:attrName>
                                        </p:attrNameLst>
                                      </p:cBhvr>
                                      <p:to>
                                        <p:strVal val="visible"/>
                                      </p:to>
                                    </p:set>
                                    <p:anim calcmode="lin" valueType="num">
                                      <p:cBhvr>
                                        <p:cTn id="71" dur="1000" fill="hold"/>
                                        <p:tgtEl>
                                          <p:spTgt spid="449"/>
                                        </p:tgtEl>
                                        <p:attrNameLst>
                                          <p:attrName>ppt_x</p:attrName>
                                        </p:attrNameLst>
                                      </p:cBhvr>
                                      <p:tavLst>
                                        <p:tav tm="0">
                                          <p:val>
                                            <p:strVal val="#ppt_x"/>
                                          </p:val>
                                        </p:tav>
                                        <p:tav tm="100000">
                                          <p:val>
                                            <p:strVal val="#ppt_x"/>
                                          </p:val>
                                        </p:tav>
                                      </p:tavLst>
                                    </p:anim>
                                    <p:anim calcmode="lin" valueType="num">
                                      <p:cBhvr>
                                        <p:cTn id="72" dur="1000" fill="hold"/>
                                        <p:tgtEl>
                                          <p:spTgt spid="449"/>
                                        </p:tgtEl>
                                        <p:attrNameLst>
                                          <p:attrName>ppt_y</p:attrName>
                                        </p:attrNameLst>
                                      </p:cBhvr>
                                      <p:tavLst>
                                        <p:tav tm="0">
                                          <p:val>
                                            <p:strVal val="0-#ppt_h/2"/>
                                          </p:val>
                                        </p:tav>
                                        <p:tav tm="100000">
                                          <p:val>
                                            <p:strVal val="#ppt_y"/>
                                          </p:val>
                                        </p:tav>
                                      </p:tavLst>
                                    </p:anim>
                                  </p:childTnLst>
                                </p:cTn>
                              </p:par>
                              <p:par>
                                <p:cTn id="73" presetID="2" presetClass="entr" presetSubtype="1" fill="hold" grpId="18" nodeType="withEffect">
                                  <p:stCondLst>
                                    <p:cond delay="0"/>
                                  </p:stCondLst>
                                  <p:iterate>
                                    <p:tmAbs val="0"/>
                                  </p:iterate>
                                  <p:childTnLst>
                                    <p:set>
                                      <p:cBhvr>
                                        <p:cTn id="74" fill="hold"/>
                                        <p:tgtEl>
                                          <p:spTgt spid="456"/>
                                        </p:tgtEl>
                                        <p:attrNameLst>
                                          <p:attrName>style.visibility</p:attrName>
                                        </p:attrNameLst>
                                      </p:cBhvr>
                                      <p:to>
                                        <p:strVal val="visible"/>
                                      </p:to>
                                    </p:set>
                                    <p:anim calcmode="lin" valueType="num">
                                      <p:cBhvr>
                                        <p:cTn id="75" dur="1000" fill="hold"/>
                                        <p:tgtEl>
                                          <p:spTgt spid="456"/>
                                        </p:tgtEl>
                                        <p:attrNameLst>
                                          <p:attrName>ppt_x</p:attrName>
                                        </p:attrNameLst>
                                      </p:cBhvr>
                                      <p:tavLst>
                                        <p:tav tm="0">
                                          <p:val>
                                            <p:strVal val="#ppt_x"/>
                                          </p:val>
                                        </p:tav>
                                        <p:tav tm="100000">
                                          <p:val>
                                            <p:strVal val="#ppt_x"/>
                                          </p:val>
                                        </p:tav>
                                      </p:tavLst>
                                    </p:anim>
                                    <p:anim calcmode="lin" valueType="num">
                                      <p:cBhvr>
                                        <p:cTn id="76" dur="1000" fill="hold"/>
                                        <p:tgtEl>
                                          <p:spTgt spid="456"/>
                                        </p:tgtEl>
                                        <p:attrNameLst>
                                          <p:attrName>ppt_y</p:attrName>
                                        </p:attrNameLst>
                                      </p:cBhvr>
                                      <p:tavLst>
                                        <p:tav tm="0">
                                          <p:val>
                                            <p:strVal val="0-#ppt_h/2"/>
                                          </p:val>
                                        </p:tav>
                                        <p:tav tm="100000">
                                          <p:val>
                                            <p:strVal val="#ppt_y"/>
                                          </p:val>
                                        </p:tav>
                                      </p:tavLst>
                                    </p:anim>
                                  </p:childTnLst>
                                </p:cTn>
                              </p:par>
                              <p:par>
                                <p:cTn id="77" presetID="2" presetClass="entr" presetSubtype="1" fill="hold" grpId="19" nodeType="withEffect">
                                  <p:stCondLst>
                                    <p:cond delay="0"/>
                                  </p:stCondLst>
                                  <p:iterate>
                                    <p:tmAbs val="0"/>
                                  </p:iterate>
                                  <p:childTnLst>
                                    <p:set>
                                      <p:cBhvr>
                                        <p:cTn id="78" fill="hold"/>
                                        <p:tgtEl>
                                          <p:spTgt spid="450"/>
                                        </p:tgtEl>
                                        <p:attrNameLst>
                                          <p:attrName>style.visibility</p:attrName>
                                        </p:attrNameLst>
                                      </p:cBhvr>
                                      <p:to>
                                        <p:strVal val="visible"/>
                                      </p:to>
                                    </p:set>
                                    <p:anim calcmode="lin" valueType="num">
                                      <p:cBhvr>
                                        <p:cTn id="79" dur="1000" fill="hold"/>
                                        <p:tgtEl>
                                          <p:spTgt spid="450"/>
                                        </p:tgtEl>
                                        <p:attrNameLst>
                                          <p:attrName>ppt_x</p:attrName>
                                        </p:attrNameLst>
                                      </p:cBhvr>
                                      <p:tavLst>
                                        <p:tav tm="0">
                                          <p:val>
                                            <p:strVal val="#ppt_x"/>
                                          </p:val>
                                        </p:tav>
                                        <p:tav tm="100000">
                                          <p:val>
                                            <p:strVal val="#ppt_x"/>
                                          </p:val>
                                        </p:tav>
                                      </p:tavLst>
                                    </p:anim>
                                    <p:anim calcmode="lin" valueType="num">
                                      <p:cBhvr>
                                        <p:cTn id="80" dur="1000" fill="hold"/>
                                        <p:tgtEl>
                                          <p:spTgt spid="450"/>
                                        </p:tgtEl>
                                        <p:attrNameLst>
                                          <p:attrName>ppt_y</p:attrName>
                                        </p:attrNameLst>
                                      </p:cBhvr>
                                      <p:tavLst>
                                        <p:tav tm="0">
                                          <p:val>
                                            <p:strVal val="0-#ppt_h/2"/>
                                          </p:val>
                                        </p:tav>
                                        <p:tav tm="100000">
                                          <p:val>
                                            <p:strVal val="#ppt_y"/>
                                          </p:val>
                                        </p:tav>
                                      </p:tavLst>
                                    </p:anim>
                                  </p:childTnLst>
                                </p:cTn>
                              </p:par>
                              <p:par>
                                <p:cTn id="81" presetID="2" presetClass="entr" presetSubtype="1" fill="hold" grpId="20" nodeType="withEffect">
                                  <p:stCondLst>
                                    <p:cond delay="0"/>
                                  </p:stCondLst>
                                  <p:iterate>
                                    <p:tmAbs val="0"/>
                                  </p:iterate>
                                  <p:childTnLst>
                                    <p:set>
                                      <p:cBhvr>
                                        <p:cTn id="82" fill="hold"/>
                                        <p:tgtEl>
                                          <p:spTgt spid="457"/>
                                        </p:tgtEl>
                                        <p:attrNameLst>
                                          <p:attrName>style.visibility</p:attrName>
                                        </p:attrNameLst>
                                      </p:cBhvr>
                                      <p:to>
                                        <p:strVal val="visible"/>
                                      </p:to>
                                    </p:set>
                                    <p:anim calcmode="lin" valueType="num">
                                      <p:cBhvr>
                                        <p:cTn id="83" dur="1000" fill="hold"/>
                                        <p:tgtEl>
                                          <p:spTgt spid="457"/>
                                        </p:tgtEl>
                                        <p:attrNameLst>
                                          <p:attrName>ppt_x</p:attrName>
                                        </p:attrNameLst>
                                      </p:cBhvr>
                                      <p:tavLst>
                                        <p:tav tm="0">
                                          <p:val>
                                            <p:strVal val="#ppt_x"/>
                                          </p:val>
                                        </p:tav>
                                        <p:tav tm="100000">
                                          <p:val>
                                            <p:strVal val="#ppt_x"/>
                                          </p:val>
                                        </p:tav>
                                      </p:tavLst>
                                    </p:anim>
                                    <p:anim calcmode="lin" valueType="num">
                                      <p:cBhvr>
                                        <p:cTn id="84" dur="1000" fill="hold"/>
                                        <p:tgtEl>
                                          <p:spTgt spid="457"/>
                                        </p:tgtEl>
                                        <p:attrNameLst>
                                          <p:attrName>ppt_y</p:attrName>
                                        </p:attrNameLst>
                                      </p:cBhvr>
                                      <p:tavLst>
                                        <p:tav tm="0">
                                          <p:val>
                                            <p:strVal val="0-#ppt_h/2"/>
                                          </p:val>
                                        </p:tav>
                                        <p:tav tm="100000">
                                          <p:val>
                                            <p:strVal val="#ppt_y"/>
                                          </p:val>
                                        </p:tav>
                                      </p:tavLst>
                                    </p:anim>
                                  </p:childTnLst>
                                </p:cTn>
                              </p:par>
                            </p:childTnLst>
                          </p:cTn>
                        </p:par>
                        <p:par>
                          <p:cTn id="85" fill="hold">
                            <p:stCondLst>
                              <p:cond delay="9500"/>
                            </p:stCondLst>
                            <p:childTnLst>
                              <p:par>
                                <p:cTn id="86" presetID="2" presetClass="entr" presetSubtype="1" fill="hold" grpId="21" nodeType="afterEffect">
                                  <p:stCondLst>
                                    <p:cond delay="0"/>
                                  </p:stCondLst>
                                  <p:iterate>
                                    <p:tmAbs val="0"/>
                                  </p:iterate>
                                  <p:childTnLst>
                                    <p:set>
                                      <p:cBhvr>
                                        <p:cTn id="87" fill="hold"/>
                                        <p:tgtEl>
                                          <p:spTgt spid="451"/>
                                        </p:tgtEl>
                                        <p:attrNameLst>
                                          <p:attrName>style.visibility</p:attrName>
                                        </p:attrNameLst>
                                      </p:cBhvr>
                                      <p:to>
                                        <p:strVal val="visible"/>
                                      </p:to>
                                    </p:set>
                                    <p:anim calcmode="lin" valueType="num">
                                      <p:cBhvr>
                                        <p:cTn id="88" dur="300" fill="hold"/>
                                        <p:tgtEl>
                                          <p:spTgt spid="451"/>
                                        </p:tgtEl>
                                        <p:attrNameLst>
                                          <p:attrName>ppt_x</p:attrName>
                                        </p:attrNameLst>
                                      </p:cBhvr>
                                      <p:tavLst>
                                        <p:tav tm="0">
                                          <p:val>
                                            <p:strVal val="#ppt_x"/>
                                          </p:val>
                                        </p:tav>
                                        <p:tav tm="100000">
                                          <p:val>
                                            <p:strVal val="#ppt_x"/>
                                          </p:val>
                                        </p:tav>
                                      </p:tavLst>
                                    </p:anim>
                                    <p:anim calcmode="lin" valueType="num">
                                      <p:cBhvr>
                                        <p:cTn id="89" dur="300" fill="hold"/>
                                        <p:tgtEl>
                                          <p:spTgt spid="451"/>
                                        </p:tgtEl>
                                        <p:attrNameLst>
                                          <p:attrName>ppt_y</p:attrName>
                                        </p:attrNameLst>
                                      </p:cBhvr>
                                      <p:tavLst>
                                        <p:tav tm="0">
                                          <p:val>
                                            <p:strVal val="0-#ppt_h/2"/>
                                          </p:val>
                                        </p:tav>
                                        <p:tav tm="100000">
                                          <p:val>
                                            <p:strVal val="#ppt_y"/>
                                          </p:val>
                                        </p:tav>
                                      </p:tavLst>
                                    </p:anim>
                                  </p:childTnLst>
                                </p:cTn>
                              </p:par>
                            </p:childTnLst>
                          </p:cTn>
                        </p:par>
                        <p:par>
                          <p:cTn id="90" fill="hold">
                            <p:stCondLst>
                              <p:cond delay="9800"/>
                            </p:stCondLst>
                            <p:childTnLst>
                              <p:par>
                                <p:cTn id="91" presetID="10" presetClass="exit" fill="hold" grpId="22" nodeType="afterEffect">
                                  <p:stCondLst>
                                    <p:cond delay="0"/>
                                  </p:stCondLst>
                                  <p:iterate>
                                    <p:tmAbs val="0"/>
                                  </p:iterate>
                                  <p:childTnLst>
                                    <p:animEffect transition="out" filter="fade">
                                      <p:cBhvr>
                                        <p:cTn id="92" dur="100" fill="hold"/>
                                        <p:tgtEl>
                                          <p:spTgt spid="451"/>
                                        </p:tgtEl>
                                      </p:cBhvr>
                                    </p:animEffect>
                                    <p:set>
                                      <p:cBhvr>
                                        <p:cTn id="93" fill="hold">
                                          <p:stCondLst>
                                            <p:cond delay="99"/>
                                          </p:stCondLst>
                                        </p:cTn>
                                        <p:tgtEl>
                                          <p:spTgt spid="451"/>
                                        </p:tgtEl>
                                        <p:attrNameLst>
                                          <p:attrName>style.visibility</p:attrName>
                                        </p:attrNameLst>
                                      </p:cBhvr>
                                      <p:to>
                                        <p:strVal val="hidden"/>
                                      </p:to>
                                    </p:set>
                                  </p:childTnLst>
                                </p:cTn>
                              </p:par>
                            </p:childTnLst>
                          </p:cTn>
                        </p:par>
                        <p:par>
                          <p:cTn id="94" fill="hold">
                            <p:stCondLst>
                              <p:cond delay="9900"/>
                            </p:stCondLst>
                            <p:childTnLst>
                              <p:par>
                                <p:cTn id="95" presetID="2" presetClass="entr" presetSubtype="1" fill="hold" grpId="23" nodeType="afterEffect">
                                  <p:stCondLst>
                                    <p:cond delay="0"/>
                                  </p:stCondLst>
                                  <p:iterate>
                                    <p:tmAbs val="0"/>
                                  </p:iterate>
                                  <p:childTnLst>
                                    <p:set>
                                      <p:cBhvr>
                                        <p:cTn id="96" fill="hold"/>
                                        <p:tgtEl>
                                          <p:spTgt spid="458"/>
                                        </p:tgtEl>
                                        <p:attrNameLst>
                                          <p:attrName>style.visibility</p:attrName>
                                        </p:attrNameLst>
                                      </p:cBhvr>
                                      <p:to>
                                        <p:strVal val="visible"/>
                                      </p:to>
                                    </p:set>
                                    <p:anim calcmode="lin" valueType="num">
                                      <p:cBhvr>
                                        <p:cTn id="97" dur="300" fill="hold"/>
                                        <p:tgtEl>
                                          <p:spTgt spid="458"/>
                                        </p:tgtEl>
                                        <p:attrNameLst>
                                          <p:attrName>ppt_x</p:attrName>
                                        </p:attrNameLst>
                                      </p:cBhvr>
                                      <p:tavLst>
                                        <p:tav tm="0">
                                          <p:val>
                                            <p:strVal val="#ppt_x"/>
                                          </p:val>
                                        </p:tav>
                                        <p:tav tm="100000">
                                          <p:val>
                                            <p:strVal val="#ppt_x"/>
                                          </p:val>
                                        </p:tav>
                                      </p:tavLst>
                                    </p:anim>
                                    <p:anim calcmode="lin" valueType="num">
                                      <p:cBhvr>
                                        <p:cTn id="98" dur="300" fill="hold"/>
                                        <p:tgtEl>
                                          <p:spTgt spid="458"/>
                                        </p:tgtEl>
                                        <p:attrNameLst>
                                          <p:attrName>ppt_y</p:attrName>
                                        </p:attrNameLst>
                                      </p:cBhvr>
                                      <p:tavLst>
                                        <p:tav tm="0">
                                          <p:val>
                                            <p:strVal val="0-#ppt_h/2"/>
                                          </p:val>
                                        </p:tav>
                                        <p:tav tm="100000">
                                          <p:val>
                                            <p:strVal val="#ppt_y"/>
                                          </p:val>
                                        </p:tav>
                                      </p:tavLst>
                                    </p:anim>
                                  </p:childTnLst>
                                </p:cTn>
                              </p:par>
                            </p:childTnLst>
                          </p:cTn>
                        </p:par>
                        <p:par>
                          <p:cTn id="99" fill="hold">
                            <p:stCondLst>
                              <p:cond delay="10200"/>
                            </p:stCondLst>
                            <p:childTnLst>
                              <p:par>
                                <p:cTn id="100" presetID="10" presetClass="exit" fill="hold" grpId="24" nodeType="afterEffect">
                                  <p:stCondLst>
                                    <p:cond delay="0"/>
                                  </p:stCondLst>
                                  <p:iterate>
                                    <p:tmAbs val="0"/>
                                  </p:iterate>
                                  <p:childTnLst>
                                    <p:animEffect transition="out" filter="fade">
                                      <p:cBhvr>
                                        <p:cTn id="101" dur="100" fill="hold"/>
                                        <p:tgtEl>
                                          <p:spTgt spid="458"/>
                                        </p:tgtEl>
                                      </p:cBhvr>
                                    </p:animEffect>
                                    <p:set>
                                      <p:cBhvr>
                                        <p:cTn id="102" fill="hold">
                                          <p:stCondLst>
                                            <p:cond delay="99"/>
                                          </p:stCondLst>
                                        </p:cTn>
                                        <p:tgtEl>
                                          <p:spTgt spid="458"/>
                                        </p:tgtEl>
                                        <p:attrNameLst>
                                          <p:attrName>style.visibility</p:attrName>
                                        </p:attrNameLst>
                                      </p:cBhvr>
                                      <p:to>
                                        <p:strVal val="hidden"/>
                                      </p:to>
                                    </p:set>
                                  </p:childTnLst>
                                </p:cTn>
                              </p:par>
                            </p:childTnLst>
                          </p:cTn>
                        </p:par>
                        <p:par>
                          <p:cTn id="103" fill="hold">
                            <p:stCondLst>
                              <p:cond delay="10300"/>
                            </p:stCondLst>
                            <p:childTnLst>
                              <p:par>
                                <p:cTn id="104" presetID="2" presetClass="entr" presetSubtype="1" fill="hold" grpId="25" nodeType="afterEffect">
                                  <p:stCondLst>
                                    <p:cond delay="0"/>
                                  </p:stCondLst>
                                  <p:iterate>
                                    <p:tmAbs val="0"/>
                                  </p:iterate>
                                  <p:childTnLst>
                                    <p:set>
                                      <p:cBhvr>
                                        <p:cTn id="105" fill="hold"/>
                                        <p:tgtEl>
                                          <p:spTgt spid="452"/>
                                        </p:tgtEl>
                                        <p:attrNameLst>
                                          <p:attrName>style.visibility</p:attrName>
                                        </p:attrNameLst>
                                      </p:cBhvr>
                                      <p:to>
                                        <p:strVal val="visible"/>
                                      </p:to>
                                    </p:set>
                                    <p:anim calcmode="lin" valueType="num">
                                      <p:cBhvr>
                                        <p:cTn id="106" dur="300" fill="hold"/>
                                        <p:tgtEl>
                                          <p:spTgt spid="452"/>
                                        </p:tgtEl>
                                        <p:attrNameLst>
                                          <p:attrName>ppt_x</p:attrName>
                                        </p:attrNameLst>
                                      </p:cBhvr>
                                      <p:tavLst>
                                        <p:tav tm="0">
                                          <p:val>
                                            <p:strVal val="#ppt_x"/>
                                          </p:val>
                                        </p:tav>
                                        <p:tav tm="100000">
                                          <p:val>
                                            <p:strVal val="#ppt_x"/>
                                          </p:val>
                                        </p:tav>
                                      </p:tavLst>
                                    </p:anim>
                                    <p:anim calcmode="lin" valueType="num">
                                      <p:cBhvr>
                                        <p:cTn id="107" dur="300" fill="hold"/>
                                        <p:tgtEl>
                                          <p:spTgt spid="452"/>
                                        </p:tgtEl>
                                        <p:attrNameLst>
                                          <p:attrName>ppt_y</p:attrName>
                                        </p:attrNameLst>
                                      </p:cBhvr>
                                      <p:tavLst>
                                        <p:tav tm="0">
                                          <p:val>
                                            <p:strVal val="0-#ppt_h/2"/>
                                          </p:val>
                                        </p:tav>
                                        <p:tav tm="100000">
                                          <p:val>
                                            <p:strVal val="#ppt_y"/>
                                          </p:val>
                                        </p:tav>
                                      </p:tavLst>
                                    </p:anim>
                                  </p:childTnLst>
                                </p:cTn>
                              </p:par>
                            </p:childTnLst>
                          </p:cTn>
                        </p:par>
                        <p:par>
                          <p:cTn id="108" fill="hold">
                            <p:stCondLst>
                              <p:cond delay="10600"/>
                            </p:stCondLst>
                            <p:childTnLst>
                              <p:par>
                                <p:cTn id="109" presetID="10" presetClass="exit" fill="hold" grpId="26" nodeType="afterEffect">
                                  <p:stCondLst>
                                    <p:cond delay="0"/>
                                  </p:stCondLst>
                                  <p:iterate>
                                    <p:tmAbs val="0"/>
                                  </p:iterate>
                                  <p:childTnLst>
                                    <p:animEffect transition="out" filter="fade">
                                      <p:cBhvr>
                                        <p:cTn id="110" dur="100" fill="hold"/>
                                        <p:tgtEl>
                                          <p:spTgt spid="452"/>
                                        </p:tgtEl>
                                      </p:cBhvr>
                                    </p:animEffect>
                                    <p:set>
                                      <p:cBhvr>
                                        <p:cTn id="111" fill="hold">
                                          <p:stCondLst>
                                            <p:cond delay="99"/>
                                          </p:stCondLst>
                                        </p:cTn>
                                        <p:tgtEl>
                                          <p:spTgt spid="452"/>
                                        </p:tgtEl>
                                        <p:attrNameLst>
                                          <p:attrName>style.visibility</p:attrName>
                                        </p:attrNameLst>
                                      </p:cBhvr>
                                      <p:to>
                                        <p:strVal val="hidden"/>
                                      </p:to>
                                    </p:set>
                                  </p:childTnLst>
                                </p:cTn>
                              </p:par>
                            </p:childTnLst>
                          </p:cTn>
                        </p:par>
                        <p:par>
                          <p:cTn id="112" fill="hold">
                            <p:stCondLst>
                              <p:cond delay="10700"/>
                            </p:stCondLst>
                            <p:childTnLst>
                              <p:par>
                                <p:cTn id="113" presetID="2" presetClass="entr" presetSubtype="1" fill="hold" grpId="27" nodeType="afterEffect">
                                  <p:stCondLst>
                                    <p:cond delay="0"/>
                                  </p:stCondLst>
                                  <p:iterate>
                                    <p:tmAbs val="0"/>
                                  </p:iterate>
                                  <p:childTnLst>
                                    <p:set>
                                      <p:cBhvr>
                                        <p:cTn id="114" fill="hold"/>
                                        <p:tgtEl>
                                          <p:spTgt spid="453"/>
                                        </p:tgtEl>
                                        <p:attrNameLst>
                                          <p:attrName>style.visibility</p:attrName>
                                        </p:attrNameLst>
                                      </p:cBhvr>
                                      <p:to>
                                        <p:strVal val="visible"/>
                                      </p:to>
                                    </p:set>
                                    <p:anim calcmode="lin" valueType="num">
                                      <p:cBhvr>
                                        <p:cTn id="115" dur="300" fill="hold"/>
                                        <p:tgtEl>
                                          <p:spTgt spid="453"/>
                                        </p:tgtEl>
                                        <p:attrNameLst>
                                          <p:attrName>ppt_x</p:attrName>
                                        </p:attrNameLst>
                                      </p:cBhvr>
                                      <p:tavLst>
                                        <p:tav tm="0">
                                          <p:val>
                                            <p:strVal val="#ppt_x"/>
                                          </p:val>
                                        </p:tav>
                                        <p:tav tm="100000">
                                          <p:val>
                                            <p:strVal val="#ppt_x"/>
                                          </p:val>
                                        </p:tav>
                                      </p:tavLst>
                                    </p:anim>
                                    <p:anim calcmode="lin" valueType="num">
                                      <p:cBhvr>
                                        <p:cTn id="116" dur="300" fill="hold"/>
                                        <p:tgtEl>
                                          <p:spTgt spid="453"/>
                                        </p:tgtEl>
                                        <p:attrNameLst>
                                          <p:attrName>ppt_y</p:attrName>
                                        </p:attrNameLst>
                                      </p:cBhvr>
                                      <p:tavLst>
                                        <p:tav tm="0">
                                          <p:val>
                                            <p:strVal val="0-#ppt_h/2"/>
                                          </p:val>
                                        </p:tav>
                                        <p:tav tm="100000">
                                          <p:val>
                                            <p:strVal val="#ppt_y"/>
                                          </p:val>
                                        </p:tav>
                                      </p:tavLst>
                                    </p:anim>
                                  </p:childTnLst>
                                </p:cTn>
                              </p:par>
                            </p:childTnLst>
                          </p:cTn>
                        </p:par>
                        <p:par>
                          <p:cTn id="117" fill="hold">
                            <p:stCondLst>
                              <p:cond delay="11000"/>
                            </p:stCondLst>
                            <p:childTnLst>
                              <p:par>
                                <p:cTn id="118" presetID="10" presetClass="exit" fill="hold" grpId="28" nodeType="afterEffect">
                                  <p:stCondLst>
                                    <p:cond delay="0"/>
                                  </p:stCondLst>
                                  <p:iterate>
                                    <p:tmAbs val="0"/>
                                  </p:iterate>
                                  <p:childTnLst>
                                    <p:animEffect transition="out" filter="fade">
                                      <p:cBhvr>
                                        <p:cTn id="119" dur="100" fill="hold"/>
                                        <p:tgtEl>
                                          <p:spTgt spid="453"/>
                                        </p:tgtEl>
                                      </p:cBhvr>
                                    </p:animEffect>
                                    <p:set>
                                      <p:cBhvr>
                                        <p:cTn id="120" fill="hold">
                                          <p:stCondLst>
                                            <p:cond delay="99"/>
                                          </p:stCondLst>
                                        </p:cTn>
                                        <p:tgtEl>
                                          <p:spTgt spid="453"/>
                                        </p:tgtEl>
                                        <p:attrNameLst>
                                          <p:attrName>style.visibility</p:attrName>
                                        </p:attrNameLst>
                                      </p:cBhvr>
                                      <p:to>
                                        <p:strVal val="hidden"/>
                                      </p:to>
                                    </p:set>
                                  </p:childTnLst>
                                </p:cTn>
                              </p:par>
                            </p:childTnLst>
                          </p:cTn>
                        </p:par>
                        <p:par>
                          <p:cTn id="121" fill="hold">
                            <p:stCondLst>
                              <p:cond delay="11100"/>
                            </p:stCondLst>
                            <p:childTnLst>
                              <p:par>
                                <p:cTn id="122" presetID="2" presetClass="entr" presetSubtype="1" fill="hold" grpId="29" nodeType="afterEffect">
                                  <p:stCondLst>
                                    <p:cond delay="0"/>
                                  </p:stCondLst>
                                  <p:iterate>
                                    <p:tmAbs val="0"/>
                                  </p:iterate>
                                  <p:childTnLst>
                                    <p:set>
                                      <p:cBhvr>
                                        <p:cTn id="123" fill="hold"/>
                                        <p:tgtEl>
                                          <p:spTgt spid="455"/>
                                        </p:tgtEl>
                                        <p:attrNameLst>
                                          <p:attrName>style.visibility</p:attrName>
                                        </p:attrNameLst>
                                      </p:cBhvr>
                                      <p:to>
                                        <p:strVal val="visible"/>
                                      </p:to>
                                    </p:set>
                                    <p:anim calcmode="lin" valueType="num">
                                      <p:cBhvr>
                                        <p:cTn id="124" dur="300" fill="hold"/>
                                        <p:tgtEl>
                                          <p:spTgt spid="455"/>
                                        </p:tgtEl>
                                        <p:attrNameLst>
                                          <p:attrName>ppt_x</p:attrName>
                                        </p:attrNameLst>
                                      </p:cBhvr>
                                      <p:tavLst>
                                        <p:tav tm="0">
                                          <p:val>
                                            <p:strVal val="#ppt_x"/>
                                          </p:val>
                                        </p:tav>
                                        <p:tav tm="100000">
                                          <p:val>
                                            <p:strVal val="#ppt_x"/>
                                          </p:val>
                                        </p:tav>
                                      </p:tavLst>
                                    </p:anim>
                                    <p:anim calcmode="lin" valueType="num">
                                      <p:cBhvr>
                                        <p:cTn id="125" dur="300" fill="hold"/>
                                        <p:tgtEl>
                                          <p:spTgt spid="455"/>
                                        </p:tgtEl>
                                        <p:attrNameLst>
                                          <p:attrName>ppt_y</p:attrName>
                                        </p:attrNameLst>
                                      </p:cBhvr>
                                      <p:tavLst>
                                        <p:tav tm="0">
                                          <p:val>
                                            <p:strVal val="0-#ppt_h/2"/>
                                          </p:val>
                                        </p:tav>
                                        <p:tav tm="100000">
                                          <p:val>
                                            <p:strVal val="#ppt_y"/>
                                          </p:val>
                                        </p:tav>
                                      </p:tavLst>
                                    </p:anim>
                                  </p:childTnLst>
                                </p:cTn>
                              </p:par>
                            </p:childTnLst>
                          </p:cTn>
                        </p:par>
                        <p:par>
                          <p:cTn id="126" fill="hold">
                            <p:stCondLst>
                              <p:cond delay="11400"/>
                            </p:stCondLst>
                            <p:childTnLst>
                              <p:par>
                                <p:cTn id="127" presetID="10" presetClass="exit" fill="hold" grpId="30" nodeType="afterEffect">
                                  <p:stCondLst>
                                    <p:cond delay="0"/>
                                  </p:stCondLst>
                                  <p:iterate>
                                    <p:tmAbs val="0"/>
                                  </p:iterate>
                                  <p:childTnLst>
                                    <p:animEffect transition="out" filter="fade">
                                      <p:cBhvr>
                                        <p:cTn id="128" dur="100" fill="hold"/>
                                        <p:tgtEl>
                                          <p:spTgt spid="455"/>
                                        </p:tgtEl>
                                      </p:cBhvr>
                                    </p:animEffect>
                                    <p:set>
                                      <p:cBhvr>
                                        <p:cTn id="129" fill="hold">
                                          <p:stCondLst>
                                            <p:cond delay="99"/>
                                          </p:stCondLst>
                                        </p:cTn>
                                        <p:tgtEl>
                                          <p:spTgt spid="455"/>
                                        </p:tgtEl>
                                        <p:attrNameLst>
                                          <p:attrName>style.visibility</p:attrName>
                                        </p:attrNameLst>
                                      </p:cBhvr>
                                      <p:to>
                                        <p:strVal val="hidden"/>
                                      </p:to>
                                    </p:set>
                                  </p:childTnLst>
                                </p:cTn>
                              </p:par>
                            </p:childTnLst>
                          </p:cTn>
                        </p:par>
                        <p:par>
                          <p:cTn id="130" fill="hold">
                            <p:stCondLst>
                              <p:cond delay="11500"/>
                            </p:stCondLst>
                            <p:childTnLst>
                              <p:par>
                                <p:cTn id="131" presetID="2" presetClass="entr" presetSubtype="1" fill="hold" grpId="31" nodeType="afterEffect">
                                  <p:stCondLst>
                                    <p:cond delay="0"/>
                                  </p:stCondLst>
                                  <p:iterate>
                                    <p:tmAbs val="0"/>
                                  </p:iterate>
                                  <p:childTnLst>
                                    <p:set>
                                      <p:cBhvr>
                                        <p:cTn id="132" fill="hold"/>
                                        <p:tgtEl>
                                          <p:spTgt spid="454"/>
                                        </p:tgtEl>
                                        <p:attrNameLst>
                                          <p:attrName>style.visibility</p:attrName>
                                        </p:attrNameLst>
                                      </p:cBhvr>
                                      <p:to>
                                        <p:strVal val="visible"/>
                                      </p:to>
                                    </p:set>
                                    <p:anim calcmode="lin" valueType="num">
                                      <p:cBhvr>
                                        <p:cTn id="133" dur="300" fill="hold"/>
                                        <p:tgtEl>
                                          <p:spTgt spid="454"/>
                                        </p:tgtEl>
                                        <p:attrNameLst>
                                          <p:attrName>ppt_x</p:attrName>
                                        </p:attrNameLst>
                                      </p:cBhvr>
                                      <p:tavLst>
                                        <p:tav tm="0">
                                          <p:val>
                                            <p:strVal val="#ppt_x"/>
                                          </p:val>
                                        </p:tav>
                                        <p:tav tm="100000">
                                          <p:val>
                                            <p:strVal val="#ppt_x"/>
                                          </p:val>
                                        </p:tav>
                                      </p:tavLst>
                                    </p:anim>
                                    <p:anim calcmode="lin" valueType="num">
                                      <p:cBhvr>
                                        <p:cTn id="134" dur="300" fill="hold"/>
                                        <p:tgtEl>
                                          <p:spTgt spid="454"/>
                                        </p:tgtEl>
                                        <p:attrNameLst>
                                          <p:attrName>ppt_y</p:attrName>
                                        </p:attrNameLst>
                                      </p:cBhvr>
                                      <p:tavLst>
                                        <p:tav tm="0">
                                          <p:val>
                                            <p:strVal val="0-#ppt_h/2"/>
                                          </p:val>
                                        </p:tav>
                                        <p:tav tm="100000">
                                          <p:val>
                                            <p:strVal val="#ppt_y"/>
                                          </p:val>
                                        </p:tav>
                                      </p:tavLst>
                                    </p:anim>
                                  </p:childTnLst>
                                </p:cTn>
                              </p:par>
                            </p:childTnLst>
                          </p:cTn>
                        </p:par>
                        <p:par>
                          <p:cTn id="135" fill="hold">
                            <p:stCondLst>
                              <p:cond delay="11800"/>
                            </p:stCondLst>
                            <p:childTnLst>
                              <p:par>
                                <p:cTn id="136" presetID="10" presetClass="exit" fill="hold" grpId="32" nodeType="afterEffect">
                                  <p:stCondLst>
                                    <p:cond delay="0"/>
                                  </p:stCondLst>
                                  <p:iterate>
                                    <p:tmAbs val="0"/>
                                  </p:iterate>
                                  <p:childTnLst>
                                    <p:animEffect transition="out" filter="fade">
                                      <p:cBhvr>
                                        <p:cTn id="137" dur="100" fill="hold"/>
                                        <p:tgtEl>
                                          <p:spTgt spid="454"/>
                                        </p:tgtEl>
                                      </p:cBhvr>
                                    </p:animEffect>
                                    <p:set>
                                      <p:cBhvr>
                                        <p:cTn id="138" fill="hold">
                                          <p:stCondLst>
                                            <p:cond delay="99"/>
                                          </p:stCondLst>
                                        </p:cTn>
                                        <p:tgtEl>
                                          <p:spTgt spid="454"/>
                                        </p:tgtEl>
                                        <p:attrNameLst>
                                          <p:attrName>style.visibility</p:attrName>
                                        </p:attrNameLst>
                                      </p:cBhvr>
                                      <p:to>
                                        <p:strVal val="hidden"/>
                                      </p:to>
                                    </p:set>
                                  </p:childTnLst>
                                </p:cTn>
                              </p:par>
                            </p:childTnLst>
                          </p:cTn>
                        </p:par>
                        <p:par>
                          <p:cTn id="139" fill="hold">
                            <p:stCondLst>
                              <p:cond delay="11900"/>
                            </p:stCondLst>
                            <p:childTnLst>
                              <p:par>
                                <p:cTn id="140" presetID="2" presetClass="entr" presetSubtype="1" fill="hold" grpId="33" nodeType="afterEffect">
                                  <p:stCondLst>
                                    <p:cond delay="0"/>
                                  </p:stCondLst>
                                  <p:iterate>
                                    <p:tmAbs val="0"/>
                                  </p:iterate>
                                  <p:childTnLst>
                                    <p:set>
                                      <p:cBhvr>
                                        <p:cTn id="141" fill="hold"/>
                                        <p:tgtEl>
                                          <p:spTgt spid="459"/>
                                        </p:tgtEl>
                                        <p:attrNameLst>
                                          <p:attrName>style.visibility</p:attrName>
                                        </p:attrNameLst>
                                      </p:cBhvr>
                                      <p:to>
                                        <p:strVal val="visible"/>
                                      </p:to>
                                    </p:set>
                                    <p:anim calcmode="lin" valueType="num">
                                      <p:cBhvr>
                                        <p:cTn id="142" dur="300" fill="hold"/>
                                        <p:tgtEl>
                                          <p:spTgt spid="459"/>
                                        </p:tgtEl>
                                        <p:attrNameLst>
                                          <p:attrName>ppt_x</p:attrName>
                                        </p:attrNameLst>
                                      </p:cBhvr>
                                      <p:tavLst>
                                        <p:tav tm="0">
                                          <p:val>
                                            <p:strVal val="#ppt_x"/>
                                          </p:val>
                                        </p:tav>
                                        <p:tav tm="100000">
                                          <p:val>
                                            <p:strVal val="#ppt_x"/>
                                          </p:val>
                                        </p:tav>
                                      </p:tavLst>
                                    </p:anim>
                                    <p:anim calcmode="lin" valueType="num">
                                      <p:cBhvr>
                                        <p:cTn id="143" dur="300" fill="hold"/>
                                        <p:tgtEl>
                                          <p:spTgt spid="459"/>
                                        </p:tgtEl>
                                        <p:attrNameLst>
                                          <p:attrName>ppt_y</p:attrName>
                                        </p:attrNameLst>
                                      </p:cBhvr>
                                      <p:tavLst>
                                        <p:tav tm="0">
                                          <p:val>
                                            <p:strVal val="0-#ppt_h/2"/>
                                          </p:val>
                                        </p:tav>
                                        <p:tav tm="100000">
                                          <p:val>
                                            <p:strVal val="#ppt_y"/>
                                          </p:val>
                                        </p:tav>
                                      </p:tavLst>
                                    </p:anim>
                                  </p:childTnLst>
                                </p:cTn>
                              </p:par>
                            </p:childTnLst>
                          </p:cTn>
                        </p:par>
                        <p:par>
                          <p:cTn id="144" fill="hold">
                            <p:stCondLst>
                              <p:cond delay="12200"/>
                            </p:stCondLst>
                            <p:childTnLst>
                              <p:par>
                                <p:cTn id="145" presetID="10" presetClass="exit" fill="hold" grpId="34" nodeType="afterEffect">
                                  <p:stCondLst>
                                    <p:cond delay="0"/>
                                  </p:stCondLst>
                                  <p:iterate>
                                    <p:tmAbs val="0"/>
                                  </p:iterate>
                                  <p:childTnLst>
                                    <p:animEffect transition="out" filter="fade">
                                      <p:cBhvr>
                                        <p:cTn id="146" dur="100" fill="hold"/>
                                        <p:tgtEl>
                                          <p:spTgt spid="459"/>
                                        </p:tgtEl>
                                      </p:cBhvr>
                                    </p:animEffect>
                                    <p:set>
                                      <p:cBhvr>
                                        <p:cTn id="147" fill="hold">
                                          <p:stCondLst>
                                            <p:cond delay="99"/>
                                          </p:stCondLst>
                                        </p:cTn>
                                        <p:tgtEl>
                                          <p:spTgt spid="4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 grpId="6" animBg="1" advAuto="0"/>
      <p:bldP spid="435" grpId="1" animBg="1" advAuto="0"/>
      <p:bldP spid="436" grpId="7" animBg="1" advAuto="0"/>
      <p:bldP spid="437" grpId="9" animBg="1" advAuto="0"/>
      <p:bldP spid="438" grpId="8" animBg="1" advAuto="0"/>
      <p:bldP spid="441" grpId="11" animBg="1" advAuto="0"/>
      <p:bldP spid="442" grpId="10" animBg="1" advAuto="0"/>
      <p:bldP spid="443" grpId="12" animBg="1" advAuto="0"/>
      <p:bldP spid="445" grpId="13" animBg="1" advAuto="0"/>
      <p:bldP spid="446" grpId="14" animBg="1" advAuto="0"/>
      <p:bldP spid="447" grpId="15" animBg="1" advAuto="0"/>
      <p:bldP spid="448" grpId="16" animBg="1" advAuto="0"/>
      <p:bldP spid="449" grpId="17" animBg="1" advAuto="0"/>
      <p:bldP spid="450" grpId="19" animBg="1" advAuto="0"/>
      <p:bldP spid="451" grpId="21" animBg="1" advAuto="0"/>
      <p:bldP spid="451" grpId="22" animBg="1" advAuto="0"/>
      <p:bldP spid="452" grpId="25" animBg="1" advAuto="0"/>
      <p:bldP spid="452" grpId="26" animBg="1" advAuto="0"/>
      <p:bldP spid="453" grpId="27" animBg="1" advAuto="0"/>
      <p:bldP spid="453" grpId="28" animBg="1" advAuto="0"/>
      <p:bldP spid="454" grpId="31" animBg="1" advAuto="0"/>
      <p:bldP spid="454" grpId="32" animBg="1" advAuto="0"/>
      <p:bldP spid="455" grpId="29" animBg="1" advAuto="0"/>
      <p:bldP spid="455" grpId="30" animBg="1" advAuto="0"/>
      <p:bldP spid="456" grpId="18" animBg="1" advAuto="0"/>
      <p:bldP spid="457" grpId="20" animBg="1" advAuto="0"/>
      <p:bldP spid="458" grpId="23" animBg="1" advAuto="0"/>
      <p:bldP spid="458" grpId="24" animBg="1" advAuto="0"/>
      <p:bldP spid="459" grpId="33" animBg="1" advAuto="0"/>
      <p:bldP spid="459" grpId="34"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 name="Image" descr="Image"/>
          <p:cNvPicPr>
            <a:picLocks noGrp="1"/>
          </p:cNvPicPr>
          <p:nvPr>
            <p:ph type="pic" idx="21"/>
          </p:nvPr>
        </p:nvPicPr>
        <p:blipFill>
          <a:blip r:embed="rId2">
            <a:alphaModFix amt="48452"/>
          </a:blip>
          <a:stretch>
            <a:fillRect/>
          </a:stretch>
        </p:blipFill>
        <p:spPr>
          <a:prstGeom prst="rect">
            <a:avLst/>
          </a:prstGeom>
        </p:spPr>
      </p:pic>
      <p:sp>
        <p:nvSpPr>
          <p:cNvPr id="463" name="Budjan Galinji Grasslands…"/>
          <p:cNvSpPr txBox="1"/>
          <p:nvPr/>
        </p:nvSpPr>
        <p:spPr>
          <a:xfrm>
            <a:off x="2795777" y="2385127"/>
            <a:ext cx="18792445" cy="8945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000">
                <a:effectLst>
                  <a:outerShdw blurRad="12700" dist="38100" dir="2700000" rotWithShape="0">
                    <a:srgbClr val="000000"/>
                  </a:outerShdw>
                </a:effectLst>
              </a:defRPr>
            </a:pPr>
            <a:r>
              <a:t>Budjan Galinji Grasslands</a:t>
            </a:r>
          </a:p>
          <a:p>
            <a:pPr>
              <a:defRPr sz="9000">
                <a:effectLst>
                  <a:outerShdw blurRad="12700" dist="38100" dir="2700000" rotWithShape="0">
                    <a:srgbClr val="000000"/>
                  </a:outerShdw>
                </a:effectLst>
              </a:defRPr>
            </a:pPr>
            <a:r>
              <a:t>(Franklin - north of Mitchell)</a:t>
            </a:r>
          </a:p>
          <a:p>
            <a:pPr>
              <a:defRPr sz="12000">
                <a:effectLst>
                  <a:outerShdw blurRad="12700" dist="38100" dir="2700000" rotWithShape="0">
                    <a:srgbClr val="000000"/>
                  </a:outerShdw>
                </a:effectLst>
              </a:defRPr>
            </a:pPr>
            <a:r>
              <a:t>northern wooded area</a:t>
            </a:r>
          </a:p>
          <a:p>
            <a:pPr>
              <a:defRPr sz="6000">
                <a:effectLst>
                  <a:outerShdw blurRad="12700" dist="38100" dir="2700000" rotWithShape="0">
                    <a:srgbClr val="000000"/>
                  </a:outerShdw>
                </a:effectLst>
              </a:defRPr>
            </a:pPr>
            <a:r>
              <a:t>(five minutes walk from local Woollies)</a:t>
            </a:r>
          </a:p>
          <a:p>
            <a:pPr>
              <a:defRPr sz="9000">
                <a:effectLst>
                  <a:outerShdw blurRad="12700" dist="38100" dir="2700000" rotWithShape="0">
                    <a:srgbClr val="000000"/>
                  </a:outerShdw>
                </a:effectLst>
              </a:defRPr>
            </a:pPr>
            <a:endParaRPr/>
          </a:p>
          <a:p>
            <a:pPr>
              <a:defRPr sz="9000">
                <a:effectLst>
                  <a:outerShdw blurRad="12700" dist="38100" dir="2700000" rotWithShape="0">
                    <a:srgbClr val="000000"/>
                  </a:outerShdw>
                </a:effectLst>
              </a:defRPr>
            </a:pPr>
            <a:r>
              <a:t>sign up at ‘ParkCare Hub ACT’</a:t>
            </a:r>
          </a:p>
        </p:txBody>
      </p:sp>
      <p:pic>
        <p:nvPicPr>
          <p:cNvPr id="464" name="Image" descr="Image"/>
          <p:cNvPicPr>
            <a:picLocks noChangeAspect="1"/>
          </p:cNvPicPr>
          <p:nvPr/>
        </p:nvPicPr>
        <p:blipFill>
          <a:blip r:embed="rId3"/>
          <a:stretch>
            <a:fillRect/>
          </a:stretch>
        </p:blipFill>
        <p:spPr>
          <a:xfrm>
            <a:off x="20509720" y="6858000"/>
            <a:ext cx="3048001" cy="3251200"/>
          </a:xfrm>
          <a:prstGeom prst="rect">
            <a:avLst/>
          </a:prstGeom>
          <a:ln w="12700">
            <a:miter lim="400000"/>
          </a:ln>
          <a:effectLst>
            <a:outerShdw blurRad="139700" dist="138572" dir="2645980" rotWithShape="0">
              <a:srgbClr val="000000"/>
            </a:outerShdw>
          </a:effectLst>
        </p:spPr>
      </p:pic>
    </p:spTree>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462"/>
                                        </p:tgtEl>
                                        <p:attrNameLst>
                                          <p:attrName>style.visibility</p:attrName>
                                        </p:attrNameLst>
                                      </p:cBhvr>
                                      <p:to>
                                        <p:strVal val="visible"/>
                                      </p:to>
                                    </p:set>
                                    <p:animEffect transition="in" filter="fade">
                                      <p:cBhvr>
                                        <p:cTn id="7" dur="6000"/>
                                        <p:tgtEl>
                                          <p:spTgt spid="462"/>
                                        </p:tgtEl>
                                      </p:cBhvr>
                                    </p:animEffect>
                                  </p:childTnLst>
                                </p:cTn>
                              </p:par>
                            </p:childTnLst>
                          </p:cTn>
                        </p:par>
                        <p:par>
                          <p:cTn id="8" fill="hold">
                            <p:stCondLst>
                              <p:cond delay="6000"/>
                            </p:stCondLst>
                            <p:childTnLst>
                              <p:par>
                                <p:cTn id="9" presetID="10" presetClass="entr" fill="hold" grpId="2" nodeType="afterEffect">
                                  <p:stCondLst>
                                    <p:cond delay="0"/>
                                  </p:stCondLst>
                                  <p:iterate>
                                    <p:tmAbs val="0"/>
                                  </p:iterate>
                                  <p:childTnLst>
                                    <p:set>
                                      <p:cBhvr>
                                        <p:cTn id="10" fill="hold"/>
                                        <p:tgtEl>
                                          <p:spTgt spid="463">
                                            <p:bg/>
                                          </p:spTgt>
                                        </p:tgtEl>
                                        <p:attrNameLst>
                                          <p:attrName>style.visibility</p:attrName>
                                        </p:attrNameLst>
                                      </p:cBhvr>
                                      <p:to>
                                        <p:strVal val="visible"/>
                                      </p:to>
                                    </p:set>
                                    <p:animEffect transition="in" filter="fade">
                                      <p:cBhvr>
                                        <p:cTn id="11" dur="1000"/>
                                        <p:tgtEl>
                                          <p:spTgt spid="463">
                                            <p:bg/>
                                          </p:spTgt>
                                        </p:tgtEl>
                                      </p:cBhvr>
                                    </p:animEffect>
                                  </p:childTnLst>
                                </p:cTn>
                              </p:par>
                              <p:par>
                                <p:cTn id="12" presetID="10" presetClass="entr" presetSubtype="0" fill="hold" grpId="2" nodeType="withEffect">
                                  <p:stCondLst>
                                    <p:cond delay="0"/>
                                  </p:stCondLst>
                                  <p:iterate>
                                    <p:tmAbs val="0"/>
                                  </p:iterate>
                                  <p:childTnLst>
                                    <p:set>
                                      <p:cBhvr>
                                        <p:cTn id="13" fill="hold"/>
                                        <p:tgtEl>
                                          <p:spTgt spid="463">
                                            <p:txEl>
                                              <p:pRg st="0" end="0"/>
                                            </p:txEl>
                                          </p:spTgt>
                                        </p:tgtEl>
                                        <p:attrNameLst>
                                          <p:attrName>style.visibility</p:attrName>
                                        </p:attrNameLst>
                                      </p:cBhvr>
                                      <p:to>
                                        <p:strVal val="visible"/>
                                      </p:to>
                                    </p:set>
                                    <p:animEffect transition="in" filter="fade">
                                      <p:cBhvr>
                                        <p:cTn id="14" dur="1000"/>
                                        <p:tgtEl>
                                          <p:spTgt spid="463">
                                            <p:txEl>
                                              <p:pRg st="0" end="0"/>
                                            </p:txEl>
                                          </p:spTgt>
                                        </p:tgtEl>
                                      </p:cBhvr>
                                    </p:animEffect>
                                  </p:childTnLst>
                                </p:cTn>
                              </p:par>
                            </p:childTnLst>
                          </p:cTn>
                        </p:par>
                        <p:par>
                          <p:cTn id="15" fill="hold">
                            <p:stCondLst>
                              <p:cond delay="7000"/>
                            </p:stCondLst>
                            <p:childTnLst>
                              <p:par>
                                <p:cTn id="16" presetID="10" presetClass="entr" fill="hold" grpId="2" nodeType="afterEffect">
                                  <p:stCondLst>
                                    <p:cond delay="0"/>
                                  </p:stCondLst>
                                  <p:iterate>
                                    <p:tmAbs val="0"/>
                                  </p:iterate>
                                  <p:childTnLst>
                                    <p:set>
                                      <p:cBhvr>
                                        <p:cTn id="17" fill="hold"/>
                                        <p:tgtEl>
                                          <p:spTgt spid="463">
                                            <p:txEl>
                                              <p:pRg st="1" end="1"/>
                                            </p:txEl>
                                          </p:spTgt>
                                        </p:tgtEl>
                                        <p:attrNameLst>
                                          <p:attrName>style.visibility</p:attrName>
                                        </p:attrNameLst>
                                      </p:cBhvr>
                                      <p:to>
                                        <p:strVal val="visible"/>
                                      </p:to>
                                    </p:set>
                                    <p:animEffect transition="in" filter="fade">
                                      <p:cBhvr>
                                        <p:cTn id="18" dur="1000"/>
                                        <p:tgtEl>
                                          <p:spTgt spid="463">
                                            <p:txEl>
                                              <p:pRg st="1" end="1"/>
                                            </p:txEl>
                                          </p:spTgt>
                                        </p:tgtEl>
                                      </p:cBhvr>
                                    </p:animEffect>
                                  </p:childTnLst>
                                </p:cTn>
                              </p:par>
                            </p:childTnLst>
                          </p:cTn>
                        </p:par>
                        <p:par>
                          <p:cTn id="19" fill="hold">
                            <p:stCondLst>
                              <p:cond delay="8000"/>
                            </p:stCondLst>
                            <p:childTnLst>
                              <p:par>
                                <p:cTn id="20" presetID="10" presetClass="entr" fill="hold" grpId="2" nodeType="afterEffect">
                                  <p:stCondLst>
                                    <p:cond delay="0"/>
                                  </p:stCondLst>
                                  <p:iterate>
                                    <p:tmAbs val="0"/>
                                  </p:iterate>
                                  <p:childTnLst>
                                    <p:set>
                                      <p:cBhvr>
                                        <p:cTn id="21" fill="hold"/>
                                        <p:tgtEl>
                                          <p:spTgt spid="463">
                                            <p:txEl>
                                              <p:pRg st="2" end="2"/>
                                            </p:txEl>
                                          </p:spTgt>
                                        </p:tgtEl>
                                        <p:attrNameLst>
                                          <p:attrName>style.visibility</p:attrName>
                                        </p:attrNameLst>
                                      </p:cBhvr>
                                      <p:to>
                                        <p:strVal val="visible"/>
                                      </p:to>
                                    </p:set>
                                    <p:animEffect transition="in" filter="fade">
                                      <p:cBhvr>
                                        <p:cTn id="22" dur="1000"/>
                                        <p:tgtEl>
                                          <p:spTgt spid="463">
                                            <p:txEl>
                                              <p:pRg st="2" end="2"/>
                                            </p:txEl>
                                          </p:spTgt>
                                        </p:tgtEl>
                                      </p:cBhvr>
                                    </p:animEffect>
                                  </p:childTnLst>
                                </p:cTn>
                              </p:par>
                            </p:childTnLst>
                          </p:cTn>
                        </p:par>
                        <p:par>
                          <p:cTn id="23" fill="hold">
                            <p:stCondLst>
                              <p:cond delay="9000"/>
                            </p:stCondLst>
                            <p:childTnLst>
                              <p:par>
                                <p:cTn id="24" presetID="10" presetClass="entr" fill="hold" grpId="2" nodeType="afterEffect">
                                  <p:stCondLst>
                                    <p:cond delay="0"/>
                                  </p:stCondLst>
                                  <p:iterate>
                                    <p:tmAbs val="0"/>
                                  </p:iterate>
                                  <p:childTnLst>
                                    <p:set>
                                      <p:cBhvr>
                                        <p:cTn id="25" fill="hold"/>
                                        <p:tgtEl>
                                          <p:spTgt spid="463">
                                            <p:txEl>
                                              <p:pRg st="3" end="3"/>
                                            </p:txEl>
                                          </p:spTgt>
                                        </p:tgtEl>
                                        <p:attrNameLst>
                                          <p:attrName>style.visibility</p:attrName>
                                        </p:attrNameLst>
                                      </p:cBhvr>
                                      <p:to>
                                        <p:strVal val="visible"/>
                                      </p:to>
                                    </p:set>
                                    <p:animEffect transition="in" filter="fade">
                                      <p:cBhvr>
                                        <p:cTn id="26" dur="1000"/>
                                        <p:tgtEl>
                                          <p:spTgt spid="463">
                                            <p:txEl>
                                              <p:pRg st="3" end="3"/>
                                            </p:txEl>
                                          </p:spTgt>
                                        </p:tgtEl>
                                      </p:cBhvr>
                                    </p:animEffect>
                                  </p:childTnLst>
                                </p:cTn>
                              </p:par>
                            </p:childTnLst>
                          </p:cTn>
                        </p:par>
                        <p:par>
                          <p:cTn id="27" fill="hold">
                            <p:stCondLst>
                              <p:cond delay="10000"/>
                            </p:stCondLst>
                            <p:childTnLst>
                              <p:par>
                                <p:cTn id="28" presetID="10" presetClass="entr" fill="hold" grpId="2" nodeType="afterEffect">
                                  <p:stCondLst>
                                    <p:cond delay="0"/>
                                  </p:stCondLst>
                                  <p:iterate>
                                    <p:tmAbs val="0"/>
                                  </p:iterate>
                                  <p:childTnLst>
                                    <p:set>
                                      <p:cBhvr>
                                        <p:cTn id="29" fill="hold"/>
                                        <p:tgtEl>
                                          <p:spTgt spid="463">
                                            <p:txEl>
                                              <p:pRg st="4" end="4"/>
                                            </p:txEl>
                                          </p:spTgt>
                                        </p:tgtEl>
                                        <p:attrNameLst>
                                          <p:attrName>style.visibility</p:attrName>
                                        </p:attrNameLst>
                                      </p:cBhvr>
                                      <p:to>
                                        <p:strVal val="visible"/>
                                      </p:to>
                                    </p:set>
                                    <p:animEffect transition="in" filter="fade">
                                      <p:cBhvr>
                                        <p:cTn id="30" dur="1000"/>
                                        <p:tgtEl>
                                          <p:spTgt spid="463">
                                            <p:txEl>
                                              <p:pRg st="4" end="4"/>
                                            </p:txEl>
                                          </p:spTgt>
                                        </p:tgtEl>
                                      </p:cBhvr>
                                    </p:animEffect>
                                  </p:childTnLst>
                                </p:cTn>
                              </p:par>
                            </p:childTnLst>
                          </p:cTn>
                        </p:par>
                        <p:par>
                          <p:cTn id="31" fill="hold">
                            <p:stCondLst>
                              <p:cond delay="11000"/>
                            </p:stCondLst>
                            <p:childTnLst>
                              <p:par>
                                <p:cTn id="32" presetID="10" presetClass="entr" fill="hold" grpId="2" nodeType="afterEffect">
                                  <p:stCondLst>
                                    <p:cond delay="0"/>
                                  </p:stCondLst>
                                  <p:iterate>
                                    <p:tmAbs val="0"/>
                                  </p:iterate>
                                  <p:childTnLst>
                                    <p:set>
                                      <p:cBhvr>
                                        <p:cTn id="33" fill="hold"/>
                                        <p:tgtEl>
                                          <p:spTgt spid="463">
                                            <p:txEl>
                                              <p:pRg st="5" end="5"/>
                                            </p:txEl>
                                          </p:spTgt>
                                        </p:tgtEl>
                                        <p:attrNameLst>
                                          <p:attrName>style.visibility</p:attrName>
                                        </p:attrNameLst>
                                      </p:cBhvr>
                                      <p:to>
                                        <p:strVal val="visible"/>
                                      </p:to>
                                    </p:set>
                                    <p:animEffect transition="in" filter="fade">
                                      <p:cBhvr>
                                        <p:cTn id="34" dur="1000"/>
                                        <p:tgtEl>
                                          <p:spTgt spid="4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1" animBg="1" advAuto="0"/>
      <p:bldP spid="463" grpId="2"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DAD72F-D938-82D3-566D-D6B785DD6A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extBox 1">
            <a:extLst>
              <a:ext uri="{FF2B5EF4-FFF2-40B4-BE49-F238E27FC236}">
                <a16:creationId xmlns:a16="http://schemas.microsoft.com/office/drawing/2014/main" id="{E1EC684A-013A-7C3E-1330-3DDEC4800FAA}"/>
              </a:ext>
            </a:extLst>
          </p:cNvPr>
          <p:cNvSpPr txBox="1"/>
          <p:nvPr/>
        </p:nvSpPr>
        <p:spPr>
          <a:xfrm>
            <a:off x="18384860" y="1052794"/>
            <a:ext cx="5904820" cy="10720884"/>
          </a:xfrm>
          <a:prstGeom prst="rect">
            <a:avLst/>
          </a:prstGeom>
          <a:noFill/>
          <a:ln w="12700" cap="flat">
            <a:noFill/>
            <a:miter lim="400000"/>
          </a:ln>
          <a:effectLst>
            <a:outerShdw blurRad="50800" dist="38100" dir="2700000" algn="tl" rotWithShape="0">
              <a:schemeClr val="bg2">
                <a:lumMod val="50000"/>
                <a:alpha val="4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a:ln>
                  <a:noFill/>
                </a:ln>
                <a:solidFill>
                  <a:srgbClr val="FFFFFF"/>
                </a:solidFill>
                <a:effectLst/>
                <a:uFillTx/>
                <a:latin typeface="Helvetica Neue"/>
                <a:ea typeface="Helvetica Neue"/>
                <a:cs typeface="Helvetica Neue"/>
                <a:sym typeface="Helvetica Neue"/>
              </a:rPr>
              <a:t>AS YOU GO PAST ON THE TRAIN YOU’LL SEE THE RANGERS HAVE PILED WOODCHIPS AND OTHER RESOURCES STRATEGICALLY SO THAT THE EXOTIC GRASSES CAN BE STRIPPED IN SOME CASES AND PREVIOUS TREE SEEDLINGS CAN GET A SECOND CHANCE.</a:t>
            </a:r>
          </a:p>
          <a:p>
            <a:pPr marL="0" marR="0" indent="0" algn="l" defTabSz="825500" rtl="0" fontAlgn="auto" latinLnBrk="0" hangingPunct="0">
              <a:lnSpc>
                <a:spcPct val="100000"/>
              </a:lnSpc>
              <a:spcBef>
                <a:spcPts val="0"/>
              </a:spcBef>
              <a:spcAft>
                <a:spcPts val="0"/>
              </a:spcAft>
              <a:buClrTx/>
              <a:buSzTx/>
              <a:buFontTx/>
              <a:buNone/>
              <a:tabLst/>
            </a:pPr>
            <a:endParaRPr lang="en-US"/>
          </a:p>
          <a:p>
            <a:pPr marL="0" marR="0" indent="0" algn="l"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a:ln>
                  <a:noFill/>
                </a:ln>
                <a:solidFill>
                  <a:srgbClr val="FFFFFF"/>
                </a:solidFill>
                <a:effectLst/>
                <a:uFillTx/>
                <a:latin typeface="Helvetica Neue"/>
                <a:ea typeface="Helvetica Neue"/>
                <a:cs typeface="Helvetica Neue"/>
                <a:sym typeface="Helvetica Neue"/>
              </a:rPr>
              <a:t>THOSE YOUNG ROSELLAS DESERVE ACCESS TO NEGATIVE GEARING.  IT</a:t>
            </a:r>
            <a:r>
              <a:rPr kumimoji="0" lang="en-US" sz="3000" b="1" i="0" u="none" strike="noStrike" cap="none" spc="0" normalizeH="0">
                <a:ln>
                  <a:noFill/>
                </a:ln>
                <a:solidFill>
                  <a:srgbClr val="FFFFFF"/>
                </a:solidFill>
                <a:effectLst/>
                <a:uFillTx/>
                <a:latin typeface="Helvetica Neue"/>
                <a:ea typeface="Helvetica Neue"/>
                <a:cs typeface="Helvetica Neue"/>
                <a:sym typeface="Helvetica Neue"/>
              </a:rPr>
              <a:t> IS SERIOUSLY</a:t>
            </a:r>
            <a:r>
              <a:rPr kumimoji="0" lang="en-US" sz="3000" b="1" i="0" u="none" strike="noStrike" cap="none" spc="0" normalizeH="0" baseline="0">
                <a:ln>
                  <a:noFill/>
                </a:ln>
                <a:solidFill>
                  <a:srgbClr val="FFFFFF"/>
                </a:solidFill>
                <a:effectLst/>
                <a:uFillTx/>
                <a:latin typeface="Helvetica Neue"/>
                <a:ea typeface="Helvetica Neue"/>
                <a:cs typeface="Helvetica Neue"/>
                <a:sym typeface="Helvetica Neue"/>
              </a:rPr>
              <a:t> OVERCROWDED.</a:t>
            </a:r>
          </a:p>
          <a:p>
            <a:pPr marL="0" marR="0" indent="0" algn="l" defTabSz="825500" rtl="0" fontAlgn="auto" latinLnBrk="0" hangingPunct="0">
              <a:lnSpc>
                <a:spcPct val="100000"/>
              </a:lnSpc>
              <a:spcBef>
                <a:spcPts val="0"/>
              </a:spcBef>
              <a:spcAft>
                <a:spcPts val="0"/>
              </a:spcAft>
              <a:buClrTx/>
              <a:buSzTx/>
              <a:buFontTx/>
              <a:buNone/>
              <a:tabLst/>
            </a:pPr>
            <a:endParaRPr lang="en-US"/>
          </a:p>
          <a:p>
            <a:pPr marL="0" marR="0" indent="0" algn="l"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a:ln>
                  <a:noFill/>
                </a:ln>
                <a:solidFill>
                  <a:srgbClr val="FFFFFF"/>
                </a:solidFill>
                <a:effectLst/>
                <a:uFillTx/>
                <a:latin typeface="Helvetica Neue"/>
                <a:ea typeface="Helvetica Neue"/>
                <a:cs typeface="Helvetica Neue"/>
                <a:sym typeface="Helvetica Neue"/>
              </a:rPr>
              <a:t>JUST CONTACT PARKCARE ACT – AND GET INSURANCE COVER BY SIGNING UP</a:t>
            </a:r>
          </a:p>
          <a:p>
            <a:pPr marL="0" marR="0" indent="0" algn="l" defTabSz="825500" rtl="0" fontAlgn="auto" latinLnBrk="0" hangingPunct="0">
              <a:lnSpc>
                <a:spcPct val="100000"/>
              </a:lnSpc>
              <a:spcBef>
                <a:spcPts val="0"/>
              </a:spcBef>
              <a:spcAft>
                <a:spcPts val="0"/>
              </a:spcAft>
              <a:buClrTx/>
              <a:buSzTx/>
              <a:buFontTx/>
              <a:buNone/>
              <a:tabLst/>
            </a:pPr>
            <a:endParaRPr lang="en-US"/>
          </a:p>
          <a:p>
            <a:pPr marL="0" marR="0" indent="0" algn="l"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a:ln>
                  <a:noFill/>
                </a:ln>
                <a:solidFill>
                  <a:srgbClr val="FFFFFF"/>
                </a:solidFill>
                <a:effectLst/>
                <a:uFillTx/>
                <a:latin typeface="Helvetica Neue"/>
                <a:ea typeface="Helvetica Neue"/>
                <a:cs typeface="Helvetica Neue"/>
                <a:sym typeface="Helvetica Neue"/>
              </a:rPr>
              <a:t>GRAB A SHOVEL AND SOME BOOTS AND VOLUNTEER YOUR TIME.</a:t>
            </a:r>
          </a:p>
        </p:txBody>
      </p:sp>
      <p:pic>
        <p:nvPicPr>
          <p:cNvPr id="6" name="Audio Recording 3 Jul 2023 at 6:20:54 pm">
            <a:hlinkClick r:id="" action="ppaction://media"/>
            <a:extLst>
              <a:ext uri="{FF2B5EF4-FFF2-40B4-BE49-F238E27FC236}">
                <a16:creationId xmlns:a16="http://schemas.microsoft.com/office/drawing/2014/main" id="{47098840-0E1D-C8D9-4D7E-141850F906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79790" y="90183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Black">
  <a:themeElements>
    <a:clrScheme name="Black">
      <a:dk1>
        <a:srgbClr val="FF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166</TotalTime>
  <Words>495</Words>
  <Application>Microsoft Macintosh PowerPoint</Application>
  <PresentationFormat>Custom</PresentationFormat>
  <Paragraphs>86</Paragraphs>
  <Slides>11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Helvetica Neue</vt:lpstr>
      <vt:lpstr>Helvetica Neue Light</vt:lpstr>
      <vt:lpstr>Helvetica Neue Medium</vt:lpstr>
      <vt:lpstr>Marker Felt</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David Gill</cp:lastModifiedBy>
  <cp:revision>12</cp:revision>
  <dcterms:modified xsi:type="dcterms:W3CDTF">2023-07-04T00:28:05Z</dcterms:modified>
</cp:coreProperties>
</file>