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2"/>
    <p:restoredTop sz="95859"/>
  </p:normalViewPr>
  <p:slideViewPr>
    <p:cSldViewPr showGuides="1">
      <p:cViewPr varScale="1">
        <p:scale>
          <a:sx n="97" d="100"/>
          <a:sy n="97" d="100"/>
        </p:scale>
        <p:origin x="232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4B8AE-0CD7-4145-ADA2-5E69E5634CF1}" type="datetimeFigureOut">
              <a:t>7/15/23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A4527-D2C1-2C40-BC49-1C273B5C1E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A4527-D2C1-2C40-BC49-1C273B5C1E88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505F-C7D7-82DC-7BAD-71E0E5584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F98DE-875A-B3FF-2950-24E0B334A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D249-94CF-51C6-AEA6-B851EAF9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81A64-AFB7-D7C5-78C2-373C607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37A7A-6FBF-5DEF-8A9E-C037A3F4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9694A-3F87-315F-3961-52E62DC1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F6107-6CE9-C481-EC80-6C2AB8E51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A15C0-D212-9709-8E84-6DA9A561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F7D07-6D4B-7ACD-E3B9-34F8BF9D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C53A2-CD87-9BCC-A25D-8FF68F6C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3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B2A96-5236-193F-3179-B1B5A246C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843A6-FB9E-96AE-3099-CF012E1F7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F506-1AF6-B179-A84D-5D412FA2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E9759-A226-379D-09D4-35BD090F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1413-8F70-8A5D-6B0E-0634576F1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0746-6FEA-57C4-1418-64AA8FC2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69A6-2AEF-B5ED-1D7C-AFE741BD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9117-4975-102E-E89E-F0556DC9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AED59-3F5B-107D-8DE6-58F0FF4F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79556-7B4A-32AD-EB17-842B8643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4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DBEE-6873-5922-0E71-39F54EB4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328C0-CE7D-E142-3412-0BE979D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D20E4-B7E5-34B5-E43A-7AF8A037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0D5F6-49F2-45EB-E2B8-3F21A68D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FCBFB-AA7D-2AF2-FDB9-57389FF6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6E43-11B4-7926-2474-AE754FA9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8AFE9-13C5-4C05-4F1A-BBC17268F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2934F-3A10-DDD4-B98C-6577065A9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56E9F-2B87-AE05-9F31-7D6B8348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D6F91-4274-7BC6-285B-E1E6D9EA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33557-5FA8-AEE3-10EE-9DECDBFD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2A45-2584-2B30-C8CE-44224526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3D5BF-4142-A8F6-E4C6-A0C602EA6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E3CD6-CB59-F6A5-7021-386B844C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E4B3D-9035-F7B7-E6FE-FD21666DF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2D3DF-45E3-4A5C-EB7A-DBD69DB51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B7AC7-5849-FD48-E94B-98608BF0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68A24-BCB9-8162-B11A-E65D2B5E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80AE6-5F61-ECF2-D1B1-42DE7FD7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5F6B-DC2C-04E3-B2E8-16642975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04752-67AF-5BEB-2CA0-ECBB540D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1038C-334A-084F-3C85-D6D3D05B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5CD42-725D-DD46-B8AB-A6482E34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6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95EB2-882B-C098-8FA0-0019CFBF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C7DE5E-B5C2-FF78-28F2-4B8B2704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9133E-5C34-68BB-A964-0775AD30F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7D4D-DF14-BB9A-1BF1-4A7B5336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13107-253F-9A81-23C4-F817A995F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19E17-236D-EE14-BCE5-96CF3D61A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726EB-C2DF-1F27-5257-CC440712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F9EAE-69AD-FD7D-0821-0BA8DE1B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CCAE2-0999-FC08-45F9-951D4EFE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BE71-020C-EE13-8CE1-6361CC90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A8B6E-9444-0804-37C3-BA8C0791B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F54D5-E05B-A70C-1DFC-170EC4BC6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FAFB9-0FEF-5E86-E597-AFC59198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740D-4610-AB48-8DE7-88AB7117F8B1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200B8-47D0-CA0C-D50A-197F6288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CDD7B-52A7-F50F-3CA7-2A7B8324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F6F4-8E93-5D41-A3D7-4FAAD6C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826C3-CC24-0496-8C21-702C7591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50FC8-4362-C4D9-66C7-23E1D38FE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2BCCF-C5CA-B9DB-4364-DD34F8573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B5F740D-4610-AB48-8DE7-88AB7117F8B1}" type="datetimeFigureOut">
              <a:rPr lang="en-US" smtClean="0"/>
              <a:pPr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4E92-7745-A408-66F9-B133FCA14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FA3EC-91F3-C413-00B5-2A070B417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D94F6F4-8E93-5D41-A3D7-4FAAD6CB7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18" Type="http://schemas.openxmlformats.org/officeDocument/2006/relationships/hyperlink" Target="http://cafeguitarist.com.au/entreprenerdship.html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3.svg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svg"/><Relationship Id="rId10" Type="http://schemas.openxmlformats.org/officeDocument/2006/relationships/image" Target="../media/image6.png"/><Relationship Id="rId19" Type="http://schemas.openxmlformats.org/officeDocument/2006/relationships/hyperlink" Target="https://creativecommons.org/licenses/by/4.0/" TargetMode="External"/><Relationship Id="rId4" Type="http://schemas.openxmlformats.org/officeDocument/2006/relationships/audio" Target="../media/audio2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een title">
            <a:extLst>
              <a:ext uri="{FF2B5EF4-FFF2-40B4-BE49-F238E27FC236}">
                <a16:creationId xmlns:a16="http://schemas.microsoft.com/office/drawing/2014/main" id="{1E813B24-91EF-F4A0-1B42-4CA8E83EBFD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6218" y="-27480"/>
            <a:ext cx="8710472" cy="830997"/>
          </a:xfrm>
          <a:prstGeom prst="rect">
            <a:avLst/>
          </a:prstGeom>
          <a:noFill/>
          <a:ln>
            <a:noFill/>
            <a:prstDash/>
          </a:ln>
          <a:effectLst>
            <a:outerShdw blurRad="12700" dist="38100" dir="2700000" algn="tl" rotWithShape="0">
              <a:schemeClr val="tx1"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TeamEx project reporter</a:t>
            </a:r>
          </a:p>
        </p:txBody>
      </p:sp>
      <p:sp>
        <p:nvSpPr>
          <p:cNvPr id="14" name="date 01">
            <a:extLst>
              <a:ext uri="{FF2B5EF4-FFF2-40B4-BE49-F238E27FC236}">
                <a16:creationId xmlns:a16="http://schemas.microsoft.com/office/drawing/2014/main" id="{D731C917-43A9-0B8A-4699-F5F0A6B1C7F3}"/>
              </a:ext>
            </a:extLst>
          </p:cNvPr>
          <p:cNvSpPr>
            <a:spLocks noChangeAspect="1"/>
          </p:cNvSpPr>
          <p:nvPr/>
        </p:nvSpPr>
        <p:spPr>
          <a:xfrm>
            <a:off x="2567590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Mon</a:t>
            </a:r>
          </a:p>
        </p:txBody>
      </p:sp>
      <p:sp>
        <p:nvSpPr>
          <p:cNvPr id="24" name="date 02">
            <a:extLst>
              <a:ext uri="{FF2B5EF4-FFF2-40B4-BE49-F238E27FC236}">
                <a16:creationId xmlns:a16="http://schemas.microsoft.com/office/drawing/2014/main" id="{64373E59-3D25-212B-552E-4BAA5AD1DFDB}"/>
              </a:ext>
            </a:extLst>
          </p:cNvPr>
          <p:cNvSpPr>
            <a:spLocks noChangeAspect="1"/>
          </p:cNvSpPr>
          <p:nvPr/>
        </p:nvSpPr>
        <p:spPr>
          <a:xfrm>
            <a:off x="3303085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Tue</a:t>
            </a:r>
          </a:p>
        </p:txBody>
      </p:sp>
      <p:sp>
        <p:nvSpPr>
          <p:cNvPr id="27" name="date 03">
            <a:extLst>
              <a:ext uri="{FF2B5EF4-FFF2-40B4-BE49-F238E27FC236}">
                <a16:creationId xmlns:a16="http://schemas.microsoft.com/office/drawing/2014/main" id="{2CE3E421-A31D-DCF3-6009-8F1FAB024F46}"/>
              </a:ext>
            </a:extLst>
          </p:cNvPr>
          <p:cNvSpPr>
            <a:spLocks noChangeAspect="1"/>
          </p:cNvSpPr>
          <p:nvPr/>
        </p:nvSpPr>
        <p:spPr>
          <a:xfrm>
            <a:off x="3992395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Wed</a:t>
            </a:r>
          </a:p>
        </p:txBody>
      </p:sp>
      <p:sp>
        <p:nvSpPr>
          <p:cNvPr id="28" name="date 04">
            <a:extLst>
              <a:ext uri="{FF2B5EF4-FFF2-40B4-BE49-F238E27FC236}">
                <a16:creationId xmlns:a16="http://schemas.microsoft.com/office/drawing/2014/main" id="{26834015-6BA9-8F8F-4AB8-E30AACB7826A}"/>
              </a:ext>
            </a:extLst>
          </p:cNvPr>
          <p:cNvSpPr>
            <a:spLocks noChangeAspect="1"/>
          </p:cNvSpPr>
          <p:nvPr/>
        </p:nvSpPr>
        <p:spPr>
          <a:xfrm>
            <a:off x="4727890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Thu</a:t>
            </a:r>
          </a:p>
        </p:txBody>
      </p:sp>
      <p:sp>
        <p:nvSpPr>
          <p:cNvPr id="29" name="date 05">
            <a:extLst>
              <a:ext uri="{FF2B5EF4-FFF2-40B4-BE49-F238E27FC236}">
                <a16:creationId xmlns:a16="http://schemas.microsoft.com/office/drawing/2014/main" id="{AA98A606-CF3B-B7C3-00B1-EEB72194CD8E}"/>
              </a:ext>
            </a:extLst>
          </p:cNvPr>
          <p:cNvSpPr>
            <a:spLocks noChangeAspect="1"/>
          </p:cNvSpPr>
          <p:nvPr/>
        </p:nvSpPr>
        <p:spPr>
          <a:xfrm>
            <a:off x="5449938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Fri</a:t>
            </a:r>
          </a:p>
        </p:txBody>
      </p:sp>
      <p:sp>
        <p:nvSpPr>
          <p:cNvPr id="31" name="date 06">
            <a:extLst>
              <a:ext uri="{FF2B5EF4-FFF2-40B4-BE49-F238E27FC236}">
                <a16:creationId xmlns:a16="http://schemas.microsoft.com/office/drawing/2014/main" id="{C1797EA7-AE53-2F3C-0700-54CDA0A1670B}"/>
              </a:ext>
            </a:extLst>
          </p:cNvPr>
          <p:cNvSpPr>
            <a:spLocks noChangeAspect="1"/>
          </p:cNvSpPr>
          <p:nvPr/>
        </p:nvSpPr>
        <p:spPr>
          <a:xfrm>
            <a:off x="6185433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Sat</a:t>
            </a:r>
          </a:p>
        </p:txBody>
      </p:sp>
      <p:sp>
        <p:nvSpPr>
          <p:cNvPr id="32" name="date 07">
            <a:extLst>
              <a:ext uri="{FF2B5EF4-FFF2-40B4-BE49-F238E27FC236}">
                <a16:creationId xmlns:a16="http://schemas.microsoft.com/office/drawing/2014/main" id="{C054E995-4B9A-C9E8-FF36-A2E3F967A4CE}"/>
              </a:ext>
            </a:extLst>
          </p:cNvPr>
          <p:cNvSpPr>
            <a:spLocks noChangeAspect="1"/>
          </p:cNvSpPr>
          <p:nvPr/>
        </p:nvSpPr>
        <p:spPr>
          <a:xfrm>
            <a:off x="6874743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Sun</a:t>
            </a:r>
          </a:p>
        </p:txBody>
      </p:sp>
      <p:sp>
        <p:nvSpPr>
          <p:cNvPr id="33" name="date 08">
            <a:extLst>
              <a:ext uri="{FF2B5EF4-FFF2-40B4-BE49-F238E27FC236}">
                <a16:creationId xmlns:a16="http://schemas.microsoft.com/office/drawing/2014/main" id="{35F711A9-49B6-6C5C-FC38-AC15152A88FC}"/>
              </a:ext>
            </a:extLst>
          </p:cNvPr>
          <p:cNvSpPr>
            <a:spLocks noChangeAspect="1"/>
          </p:cNvSpPr>
          <p:nvPr/>
        </p:nvSpPr>
        <p:spPr>
          <a:xfrm>
            <a:off x="7610238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Mon</a:t>
            </a:r>
          </a:p>
        </p:txBody>
      </p:sp>
      <p:sp>
        <p:nvSpPr>
          <p:cNvPr id="73" name="date 09">
            <a:extLst>
              <a:ext uri="{FF2B5EF4-FFF2-40B4-BE49-F238E27FC236}">
                <a16:creationId xmlns:a16="http://schemas.microsoft.com/office/drawing/2014/main" id="{9DA67C06-74F8-97C0-BF7E-1290EDE50430}"/>
              </a:ext>
            </a:extLst>
          </p:cNvPr>
          <p:cNvSpPr>
            <a:spLocks noChangeAspect="1"/>
          </p:cNvSpPr>
          <p:nvPr/>
        </p:nvSpPr>
        <p:spPr>
          <a:xfrm>
            <a:off x="8314573" y="5900094"/>
            <a:ext cx="576000" cy="574733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Tue</a:t>
            </a:r>
          </a:p>
        </p:txBody>
      </p:sp>
      <p:sp>
        <p:nvSpPr>
          <p:cNvPr id="77" name="presentation 09">
            <a:extLst>
              <a:ext uri="{FF2B5EF4-FFF2-40B4-BE49-F238E27FC236}">
                <a16:creationId xmlns:a16="http://schemas.microsoft.com/office/drawing/2014/main" id="{64BBB5A5-FABE-6ECB-5B8E-0153CA025A48}"/>
              </a:ext>
            </a:extLst>
          </p:cNvPr>
          <p:cNvSpPr txBox="1"/>
          <p:nvPr/>
        </p:nvSpPr>
        <p:spPr>
          <a:xfrm>
            <a:off x="8266083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5" name="presentation 07">
            <a:extLst>
              <a:ext uri="{FF2B5EF4-FFF2-40B4-BE49-F238E27FC236}">
                <a16:creationId xmlns:a16="http://schemas.microsoft.com/office/drawing/2014/main" id="{119479B0-B2D1-C753-8291-E0A47AE6CA06}"/>
              </a:ext>
            </a:extLst>
          </p:cNvPr>
          <p:cNvSpPr txBox="1"/>
          <p:nvPr/>
        </p:nvSpPr>
        <p:spPr>
          <a:xfrm>
            <a:off x="6832699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4" name="presentation 06">
            <a:extLst>
              <a:ext uri="{FF2B5EF4-FFF2-40B4-BE49-F238E27FC236}">
                <a16:creationId xmlns:a16="http://schemas.microsoft.com/office/drawing/2014/main" id="{F04D937E-7753-C682-133D-6377624F272E}"/>
              </a:ext>
            </a:extLst>
          </p:cNvPr>
          <p:cNvSpPr txBox="1"/>
          <p:nvPr/>
        </p:nvSpPr>
        <p:spPr>
          <a:xfrm>
            <a:off x="6103650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3" name="presentation 05">
            <a:extLst>
              <a:ext uri="{FF2B5EF4-FFF2-40B4-BE49-F238E27FC236}">
                <a16:creationId xmlns:a16="http://schemas.microsoft.com/office/drawing/2014/main" id="{88C806E2-6DA1-B542-3492-C8E9053E0DF4}"/>
              </a:ext>
            </a:extLst>
          </p:cNvPr>
          <p:cNvSpPr txBox="1"/>
          <p:nvPr/>
        </p:nvSpPr>
        <p:spPr>
          <a:xfrm>
            <a:off x="5374601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48" name="presentation 04">
            <a:extLst>
              <a:ext uri="{FF2B5EF4-FFF2-40B4-BE49-F238E27FC236}">
                <a16:creationId xmlns:a16="http://schemas.microsoft.com/office/drawing/2014/main" id="{2E904D50-3BA0-10C5-1DB4-50C98B64059C}"/>
              </a:ext>
            </a:extLst>
          </p:cNvPr>
          <p:cNvSpPr txBox="1"/>
          <p:nvPr/>
        </p:nvSpPr>
        <p:spPr>
          <a:xfrm>
            <a:off x="4657910" y="4750059"/>
            <a:ext cx="70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 </a:t>
            </a:r>
          </a:p>
        </p:txBody>
      </p:sp>
      <p:sp>
        <p:nvSpPr>
          <p:cNvPr id="52" name="presentation 03">
            <a:extLst>
              <a:ext uri="{FF2B5EF4-FFF2-40B4-BE49-F238E27FC236}">
                <a16:creationId xmlns:a16="http://schemas.microsoft.com/office/drawing/2014/main" id="{E6FE29B0-DCED-CA2C-1514-CD7B8891BF39}"/>
              </a:ext>
            </a:extLst>
          </p:cNvPr>
          <p:cNvSpPr txBox="1"/>
          <p:nvPr/>
        </p:nvSpPr>
        <p:spPr>
          <a:xfrm>
            <a:off x="3953574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1" name="presentation 02">
            <a:extLst>
              <a:ext uri="{FF2B5EF4-FFF2-40B4-BE49-F238E27FC236}">
                <a16:creationId xmlns:a16="http://schemas.microsoft.com/office/drawing/2014/main" id="{A125D662-CB5D-5D6F-29A7-ACF299970A8B}"/>
              </a:ext>
            </a:extLst>
          </p:cNvPr>
          <p:cNvSpPr txBox="1"/>
          <p:nvPr/>
        </p:nvSpPr>
        <p:spPr>
          <a:xfrm>
            <a:off x="3212169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0" name="presentation 01">
            <a:extLst>
              <a:ext uri="{FF2B5EF4-FFF2-40B4-BE49-F238E27FC236}">
                <a16:creationId xmlns:a16="http://schemas.microsoft.com/office/drawing/2014/main" id="{085F7085-7B34-F5E9-241E-2A909CE9137C}"/>
              </a:ext>
            </a:extLst>
          </p:cNvPr>
          <p:cNvSpPr txBox="1"/>
          <p:nvPr/>
        </p:nvSpPr>
        <p:spPr>
          <a:xfrm>
            <a:off x="2507834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56" name="presentation 08">
            <a:extLst>
              <a:ext uri="{FF2B5EF4-FFF2-40B4-BE49-F238E27FC236}">
                <a16:creationId xmlns:a16="http://schemas.microsoft.com/office/drawing/2014/main" id="{57F79E85-D6A7-2315-0112-94AFB24782BE}"/>
              </a:ext>
            </a:extLst>
          </p:cNvPr>
          <p:cNvSpPr txBox="1"/>
          <p:nvPr/>
        </p:nvSpPr>
        <p:spPr>
          <a:xfrm>
            <a:off x="7537034" y="4750059"/>
            <a:ext cx="706024" cy="21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</a:rPr>
              <a:t>👁</a:t>
            </a:r>
          </a:p>
        </p:txBody>
      </p:sp>
      <p:sp>
        <p:nvSpPr>
          <p:cNvPr id="80" name="deadline 01">
            <a:extLst>
              <a:ext uri="{FF2B5EF4-FFF2-40B4-BE49-F238E27FC236}">
                <a16:creationId xmlns:a16="http://schemas.microsoft.com/office/drawing/2014/main" id="{BC7E59B0-B38F-E9F2-A117-EA79D7F0DCE2}"/>
              </a:ext>
            </a:extLst>
          </p:cNvPr>
          <p:cNvSpPr>
            <a:spLocks noChangeAspect="1"/>
          </p:cNvSpPr>
          <p:nvPr/>
        </p:nvSpPr>
        <p:spPr>
          <a:xfrm>
            <a:off x="2567590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1" name="deadline 02">
            <a:extLst>
              <a:ext uri="{FF2B5EF4-FFF2-40B4-BE49-F238E27FC236}">
                <a16:creationId xmlns:a16="http://schemas.microsoft.com/office/drawing/2014/main" id="{42A0A6F5-9C22-5FDA-562A-C0A0F0C9CCB8}"/>
              </a:ext>
            </a:extLst>
          </p:cNvPr>
          <p:cNvSpPr>
            <a:spLocks noChangeAspect="1"/>
          </p:cNvSpPr>
          <p:nvPr/>
        </p:nvSpPr>
        <p:spPr>
          <a:xfrm>
            <a:off x="3303085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2" name="deadline 03">
            <a:extLst>
              <a:ext uri="{FF2B5EF4-FFF2-40B4-BE49-F238E27FC236}">
                <a16:creationId xmlns:a16="http://schemas.microsoft.com/office/drawing/2014/main" id="{479D92BF-DB1F-AB1C-9F97-A5B160E3E89F}"/>
              </a:ext>
            </a:extLst>
          </p:cNvPr>
          <p:cNvSpPr>
            <a:spLocks noChangeAspect="1"/>
          </p:cNvSpPr>
          <p:nvPr/>
        </p:nvSpPr>
        <p:spPr>
          <a:xfrm>
            <a:off x="3992395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3" name="deadline 04">
            <a:extLst>
              <a:ext uri="{FF2B5EF4-FFF2-40B4-BE49-F238E27FC236}">
                <a16:creationId xmlns:a16="http://schemas.microsoft.com/office/drawing/2014/main" id="{D01F9C1E-FDCA-46C5-21ED-22E1A81F513E}"/>
              </a:ext>
            </a:extLst>
          </p:cNvPr>
          <p:cNvSpPr>
            <a:spLocks noChangeAspect="1"/>
          </p:cNvSpPr>
          <p:nvPr/>
        </p:nvSpPr>
        <p:spPr>
          <a:xfrm>
            <a:off x="4727890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4" name="deadline 05">
            <a:extLst>
              <a:ext uri="{FF2B5EF4-FFF2-40B4-BE49-F238E27FC236}">
                <a16:creationId xmlns:a16="http://schemas.microsoft.com/office/drawing/2014/main" id="{B5CD7427-3CE5-14CB-E10E-F5063A255800}"/>
              </a:ext>
            </a:extLst>
          </p:cNvPr>
          <p:cNvSpPr>
            <a:spLocks noChangeAspect="1"/>
          </p:cNvSpPr>
          <p:nvPr/>
        </p:nvSpPr>
        <p:spPr>
          <a:xfrm>
            <a:off x="5449938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5" name="deadline 06">
            <a:extLst>
              <a:ext uri="{FF2B5EF4-FFF2-40B4-BE49-F238E27FC236}">
                <a16:creationId xmlns:a16="http://schemas.microsoft.com/office/drawing/2014/main" id="{93611EDC-6414-6A92-3473-31DEC701ACC2}"/>
              </a:ext>
            </a:extLst>
          </p:cNvPr>
          <p:cNvSpPr>
            <a:spLocks noChangeAspect="1"/>
          </p:cNvSpPr>
          <p:nvPr/>
        </p:nvSpPr>
        <p:spPr>
          <a:xfrm>
            <a:off x="6185433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6" name="deadline 07">
            <a:extLst>
              <a:ext uri="{FF2B5EF4-FFF2-40B4-BE49-F238E27FC236}">
                <a16:creationId xmlns:a16="http://schemas.microsoft.com/office/drawing/2014/main" id="{5C967AA0-B288-BEA9-59C7-95B788B3E949}"/>
              </a:ext>
            </a:extLst>
          </p:cNvPr>
          <p:cNvSpPr>
            <a:spLocks noChangeAspect="1"/>
          </p:cNvSpPr>
          <p:nvPr/>
        </p:nvSpPr>
        <p:spPr>
          <a:xfrm>
            <a:off x="6874743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87" name="deadline 08">
            <a:extLst>
              <a:ext uri="{FF2B5EF4-FFF2-40B4-BE49-F238E27FC236}">
                <a16:creationId xmlns:a16="http://schemas.microsoft.com/office/drawing/2014/main" id="{1802E23D-9F43-D67F-AED6-BD936E092C8C}"/>
              </a:ext>
            </a:extLst>
          </p:cNvPr>
          <p:cNvSpPr>
            <a:spLocks noChangeAspect="1"/>
          </p:cNvSpPr>
          <p:nvPr/>
        </p:nvSpPr>
        <p:spPr>
          <a:xfrm>
            <a:off x="7610238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88" name="deadline 09">
            <a:extLst>
              <a:ext uri="{FF2B5EF4-FFF2-40B4-BE49-F238E27FC236}">
                <a16:creationId xmlns:a16="http://schemas.microsoft.com/office/drawing/2014/main" id="{F30E5DD4-F0CB-48FD-83D0-65DA80F98C85}"/>
              </a:ext>
            </a:extLst>
          </p:cNvPr>
          <p:cNvSpPr>
            <a:spLocks noChangeAspect="1"/>
          </p:cNvSpPr>
          <p:nvPr/>
        </p:nvSpPr>
        <p:spPr>
          <a:xfrm>
            <a:off x="8314573" y="5190272"/>
            <a:ext cx="576000" cy="615058"/>
          </a:xfrm>
          <a:prstGeom prst="round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bg1"/>
              </a:gs>
            </a:gsLst>
            <a:lin ang="5400000" scaled="0"/>
          </a:gra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9" name="person 05 name">
            <a:extLst>
              <a:ext uri="{FF2B5EF4-FFF2-40B4-BE49-F238E27FC236}">
                <a16:creationId xmlns:a16="http://schemas.microsoft.com/office/drawing/2014/main" id="{C0422D72-7503-E86A-B413-2E5BD84DD0D2}"/>
              </a:ext>
            </a:extLst>
          </p:cNvPr>
          <p:cNvSpPr txBox="1"/>
          <p:nvPr/>
        </p:nvSpPr>
        <p:spPr>
          <a:xfrm>
            <a:off x="272354" y="3930276"/>
            <a:ext cx="869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effectLst>
                  <a:outerShdw blurRad="12700" dist="12700" dir="2700000" algn="t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8" name="person 04 name">
            <a:extLst>
              <a:ext uri="{FF2B5EF4-FFF2-40B4-BE49-F238E27FC236}">
                <a16:creationId xmlns:a16="http://schemas.microsoft.com/office/drawing/2014/main" id="{F364E210-8875-D733-F149-655004F484E7}"/>
              </a:ext>
            </a:extLst>
          </p:cNvPr>
          <p:cNvSpPr txBox="1"/>
          <p:nvPr/>
        </p:nvSpPr>
        <p:spPr>
          <a:xfrm>
            <a:off x="272353" y="3219763"/>
            <a:ext cx="869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effectLst>
                  <a:outerShdw blurRad="12700" dist="12700" dir="2700000" algn="t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7" name="person 03 name">
            <a:extLst>
              <a:ext uri="{FF2B5EF4-FFF2-40B4-BE49-F238E27FC236}">
                <a16:creationId xmlns:a16="http://schemas.microsoft.com/office/drawing/2014/main" id="{48476E1A-E299-635D-FEA0-86CE388F8FB5}"/>
              </a:ext>
            </a:extLst>
          </p:cNvPr>
          <p:cNvSpPr txBox="1"/>
          <p:nvPr/>
        </p:nvSpPr>
        <p:spPr>
          <a:xfrm>
            <a:off x="272354" y="2509249"/>
            <a:ext cx="8699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effectLst>
                  <a:outerShdw blurRad="12700" dist="12700" dir="2700000" algn="t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6" name="person 02 name">
            <a:extLst>
              <a:ext uri="{FF2B5EF4-FFF2-40B4-BE49-F238E27FC236}">
                <a16:creationId xmlns:a16="http://schemas.microsoft.com/office/drawing/2014/main" id="{30076521-BFFF-CD01-AFBE-7BB813AF2BDE}"/>
              </a:ext>
            </a:extLst>
          </p:cNvPr>
          <p:cNvSpPr txBox="1"/>
          <p:nvPr/>
        </p:nvSpPr>
        <p:spPr>
          <a:xfrm>
            <a:off x="272354" y="1798735"/>
            <a:ext cx="871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effectLst>
                  <a:outerShdw blurRad="12700" dist="12700" dir="2700000" algn="t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5" name="person 01 name">
            <a:extLst>
              <a:ext uri="{FF2B5EF4-FFF2-40B4-BE49-F238E27FC236}">
                <a16:creationId xmlns:a16="http://schemas.microsoft.com/office/drawing/2014/main" id="{F0955B5A-8FEC-0563-F7D0-7E1048102DA9}"/>
              </a:ext>
            </a:extLst>
          </p:cNvPr>
          <p:cNvSpPr txBox="1"/>
          <p:nvPr/>
        </p:nvSpPr>
        <p:spPr>
          <a:xfrm>
            <a:off x="272353" y="1088221"/>
            <a:ext cx="8699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effectLst>
                  <a:outerShdw blurRad="12700" dist="12700" dir="2700000" algn="t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71" name="DIVIDERS GROUPED">
            <a:extLst>
              <a:ext uri="{FF2B5EF4-FFF2-40B4-BE49-F238E27FC236}">
                <a16:creationId xmlns:a16="http://schemas.microsoft.com/office/drawing/2014/main" id="{D2A74A15-5791-C0EA-D9CB-2889A7EC58FB}"/>
              </a:ext>
            </a:extLst>
          </p:cNvPr>
          <p:cNvGrpSpPr/>
          <p:nvPr/>
        </p:nvGrpSpPr>
        <p:grpSpPr>
          <a:xfrm>
            <a:off x="2495500" y="836640"/>
            <a:ext cx="6477492" cy="5039218"/>
            <a:chOff x="2495500" y="1270182"/>
            <a:chExt cx="6477492" cy="50392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AAE8630-9E31-3FE7-B14E-86A2FB32AEF1}"/>
                </a:ext>
              </a:extLst>
            </p:cNvPr>
            <p:cNvSpPr/>
            <p:nvPr/>
          </p:nvSpPr>
          <p:spPr>
            <a:xfrm>
              <a:off x="24955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1A06EEC-4EB1-9FA9-C8F9-46AF82B59DEC}"/>
                </a:ext>
              </a:extLst>
            </p:cNvPr>
            <p:cNvSpPr/>
            <p:nvPr/>
          </p:nvSpPr>
          <p:spPr>
            <a:xfrm>
              <a:off x="32156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CBF4D5-0897-69AA-6D38-E880126A16E3}"/>
                </a:ext>
              </a:extLst>
            </p:cNvPr>
            <p:cNvSpPr/>
            <p:nvPr/>
          </p:nvSpPr>
          <p:spPr>
            <a:xfrm>
              <a:off x="39357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0E0FE3-5D1D-DAA1-648E-B9189464E0F6}"/>
                </a:ext>
              </a:extLst>
            </p:cNvPr>
            <p:cNvSpPr/>
            <p:nvPr/>
          </p:nvSpPr>
          <p:spPr>
            <a:xfrm>
              <a:off x="46558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B314E7-C560-9835-A390-BAB06844AF43}"/>
                </a:ext>
              </a:extLst>
            </p:cNvPr>
            <p:cNvSpPr/>
            <p:nvPr/>
          </p:nvSpPr>
          <p:spPr>
            <a:xfrm>
              <a:off x="53759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0715F37-E07B-B8B4-9363-FCA2E3C41323}"/>
                </a:ext>
              </a:extLst>
            </p:cNvPr>
            <p:cNvSpPr/>
            <p:nvPr/>
          </p:nvSpPr>
          <p:spPr>
            <a:xfrm>
              <a:off x="60960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0004EC7-B4BF-9C23-28DD-B42FEA807D2A}"/>
                </a:ext>
              </a:extLst>
            </p:cNvPr>
            <p:cNvSpPr/>
            <p:nvPr/>
          </p:nvSpPr>
          <p:spPr>
            <a:xfrm>
              <a:off x="68161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13D7F4-AF7D-F7C0-F258-1B276569A0C7}"/>
                </a:ext>
              </a:extLst>
            </p:cNvPr>
            <p:cNvSpPr/>
            <p:nvPr/>
          </p:nvSpPr>
          <p:spPr>
            <a:xfrm>
              <a:off x="7536200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E578F38-9F92-0BC7-1FD8-E3441ABE05F6}"/>
                </a:ext>
              </a:extLst>
            </p:cNvPr>
            <p:cNvSpPr/>
            <p:nvPr/>
          </p:nvSpPr>
          <p:spPr>
            <a:xfrm>
              <a:off x="8252892" y="1270182"/>
              <a:ext cx="720100" cy="503921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100" name="person 05 connector">
            <a:extLst>
              <a:ext uri="{FF2B5EF4-FFF2-40B4-BE49-F238E27FC236}">
                <a16:creationId xmlns:a16="http://schemas.microsoft.com/office/drawing/2014/main" id="{730C0B2F-7481-9308-215C-C81D9C0BFE15}"/>
              </a:ext>
            </a:extLst>
          </p:cNvPr>
          <p:cNvCxnSpPr>
            <a:cxnSpLocks/>
            <a:stCxn id="36" idx="3"/>
            <a:endCxn id="94" idx="1"/>
          </p:cNvCxnSpPr>
          <p:nvPr/>
        </p:nvCxnSpPr>
        <p:spPr>
          <a:xfrm>
            <a:off x="8981938" y="4076299"/>
            <a:ext cx="1031240" cy="1928815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erson 05 media">
            <a:extLst>
              <a:ext uri="{FF2B5EF4-FFF2-40B4-BE49-F238E27FC236}">
                <a16:creationId xmlns:a16="http://schemas.microsoft.com/office/drawing/2014/main" id="{C0B072EE-0D30-8A19-E9DC-31936961926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013178" y="5412787"/>
            <a:ext cx="1184653" cy="1184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person 05 icon" descr="User with solid fill">
            <a:extLst>
              <a:ext uri="{FF2B5EF4-FFF2-40B4-BE49-F238E27FC236}">
                <a16:creationId xmlns:a16="http://schemas.microsoft.com/office/drawing/2014/main" id="{D3DDC3B5-B830-F206-4C30-07FF6C4303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61441" y="3706371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7" name="person 04 connector">
            <a:extLst>
              <a:ext uri="{FF2B5EF4-FFF2-40B4-BE49-F238E27FC236}">
                <a16:creationId xmlns:a16="http://schemas.microsoft.com/office/drawing/2014/main" id="{828A4B37-FB59-19D1-CB01-D1E27D3865CD}"/>
              </a:ext>
            </a:extLst>
          </p:cNvPr>
          <p:cNvCxnSpPr>
            <a:cxnSpLocks/>
            <a:stCxn id="79" idx="3"/>
            <a:endCxn id="93" idx="1"/>
          </p:cNvCxnSpPr>
          <p:nvPr/>
        </p:nvCxnSpPr>
        <p:spPr>
          <a:xfrm>
            <a:off x="7535312" y="3356199"/>
            <a:ext cx="2477866" cy="1363874"/>
          </a:xfrm>
          <a:prstGeom prst="bentConnector3">
            <a:avLst>
              <a:gd name="adj1" fmla="val 85343"/>
            </a:avLst>
          </a:prstGeom>
          <a:ln w="38100">
            <a:solidFill>
              <a:srgbClr val="00B0F0"/>
            </a:solidFill>
            <a:tailEnd type="triangle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person 04 media">
            <a:extLst>
              <a:ext uri="{FF2B5EF4-FFF2-40B4-BE49-F238E27FC236}">
                <a16:creationId xmlns:a16="http://schemas.microsoft.com/office/drawing/2014/main" id="{5E7CE74D-FD07-6D51-9EFD-56AE754CCF7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0013178" y="4127746"/>
            <a:ext cx="1184653" cy="1184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person 04 icon" descr="User with solid fill">
            <a:extLst>
              <a:ext uri="{FF2B5EF4-FFF2-40B4-BE49-F238E27FC236}">
                <a16:creationId xmlns:a16="http://schemas.microsoft.com/office/drawing/2014/main" id="{300CB8FA-D21F-1F8B-383A-DF227D90BA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61441" y="2995858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2" name="person 03 connector">
            <a:extLst>
              <a:ext uri="{FF2B5EF4-FFF2-40B4-BE49-F238E27FC236}">
                <a16:creationId xmlns:a16="http://schemas.microsoft.com/office/drawing/2014/main" id="{3FF42FA9-DB75-3BB7-FD10-276C7785E547}"/>
              </a:ext>
            </a:extLst>
          </p:cNvPr>
          <p:cNvCxnSpPr>
            <a:cxnSpLocks/>
            <a:stCxn id="35" idx="3"/>
            <a:endCxn id="92" idx="1"/>
          </p:cNvCxnSpPr>
          <p:nvPr/>
        </p:nvCxnSpPr>
        <p:spPr>
          <a:xfrm>
            <a:off x="6092592" y="2636099"/>
            <a:ext cx="3920586" cy="798934"/>
          </a:xfrm>
          <a:prstGeom prst="bentConnector3">
            <a:avLst>
              <a:gd name="adj1" fmla="val 94675"/>
            </a:avLst>
          </a:prstGeom>
          <a:ln w="38100">
            <a:solidFill>
              <a:srgbClr val="00B0F0"/>
            </a:solidFill>
            <a:tailEnd type="triangle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erson 03 media">
            <a:extLst>
              <a:ext uri="{FF2B5EF4-FFF2-40B4-BE49-F238E27FC236}">
                <a16:creationId xmlns:a16="http://schemas.microsoft.com/office/drawing/2014/main" id="{2925234F-9CE4-ABCC-5617-E18CFB81C46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10013178" y="2842706"/>
            <a:ext cx="1184653" cy="1184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erson 03 icon" descr="User with solid fill">
            <a:extLst>
              <a:ext uri="{FF2B5EF4-FFF2-40B4-BE49-F238E27FC236}">
                <a16:creationId xmlns:a16="http://schemas.microsoft.com/office/drawing/2014/main" id="{63C88C29-3790-4DEB-1AD9-B33A2CE6CF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61441" y="2285344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9" name="person 02 connector">
            <a:extLst>
              <a:ext uri="{FF2B5EF4-FFF2-40B4-BE49-F238E27FC236}">
                <a16:creationId xmlns:a16="http://schemas.microsoft.com/office/drawing/2014/main" id="{E0F87E1D-E375-B855-006A-621C177C70CB}"/>
              </a:ext>
            </a:extLst>
          </p:cNvPr>
          <p:cNvCxnSpPr>
            <a:cxnSpLocks/>
            <a:stCxn id="78" idx="3"/>
            <a:endCxn id="91" idx="1"/>
          </p:cNvCxnSpPr>
          <p:nvPr/>
        </p:nvCxnSpPr>
        <p:spPr>
          <a:xfrm>
            <a:off x="8243058" y="1915999"/>
            <a:ext cx="1770120" cy="233994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erson 02 media">
            <a:extLst>
              <a:ext uri="{FF2B5EF4-FFF2-40B4-BE49-F238E27FC236}">
                <a16:creationId xmlns:a16="http://schemas.microsoft.com/office/drawing/2014/main" id="{D8610837-FC67-6F36-770C-6AF5C67951D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0013178" y="1557666"/>
            <a:ext cx="1184653" cy="1184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person 02 icon" descr="User with solid fill">
            <a:extLst>
              <a:ext uri="{FF2B5EF4-FFF2-40B4-BE49-F238E27FC236}">
                <a16:creationId xmlns:a16="http://schemas.microsoft.com/office/drawing/2014/main" id="{680C0524-A4EB-7961-6DFF-455695BA42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61441" y="1574830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7" name="person 01 connector">
            <a:extLst>
              <a:ext uri="{FF2B5EF4-FFF2-40B4-BE49-F238E27FC236}">
                <a16:creationId xmlns:a16="http://schemas.microsoft.com/office/drawing/2014/main" id="{23E6743A-03C6-57C5-D7E9-BA4BE9B21424}"/>
              </a:ext>
            </a:extLst>
          </p:cNvPr>
          <p:cNvCxnSpPr>
            <a:cxnSpLocks/>
            <a:stCxn id="30" idx="3"/>
            <a:endCxn id="90" idx="1"/>
          </p:cNvCxnSpPr>
          <p:nvPr/>
        </p:nvCxnSpPr>
        <p:spPr>
          <a:xfrm flipV="1">
            <a:off x="4655800" y="864953"/>
            <a:ext cx="5357378" cy="330946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erson 01 media">
            <a:extLst>
              <a:ext uri="{FF2B5EF4-FFF2-40B4-BE49-F238E27FC236}">
                <a16:creationId xmlns:a16="http://schemas.microsoft.com/office/drawing/2014/main" id="{C0B2184A-15EC-9F34-91E5-2C5978F682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0013178" y="272626"/>
            <a:ext cx="1184653" cy="1184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erson 01 icon" descr="User with solid fill">
            <a:extLst>
              <a:ext uri="{FF2B5EF4-FFF2-40B4-BE49-F238E27FC236}">
                <a16:creationId xmlns:a16="http://schemas.microsoft.com/office/drawing/2014/main" id="{810E230D-61BD-7E6D-72AA-082B796213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61441" y="864316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dates icon" descr="Daily calendar with solid fill">
            <a:extLst>
              <a:ext uri="{FF2B5EF4-FFF2-40B4-BE49-F238E27FC236}">
                <a16:creationId xmlns:a16="http://schemas.microsoft.com/office/drawing/2014/main" id="{357FAE0B-11D3-24C3-DF0D-FD01DF7E5C5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061441" y="5805330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6" name="deadline icon" descr="Stopwatch with solid fill">
            <a:extLst>
              <a:ext uri="{FF2B5EF4-FFF2-40B4-BE49-F238E27FC236}">
                <a16:creationId xmlns:a16="http://schemas.microsoft.com/office/drawing/2014/main" id="{81C3F8C0-5921-9C36-44FC-333AA07B12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1061441" y="5158823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5" name="presenter icon" descr="Teacher with solid fill">
            <a:extLst>
              <a:ext uri="{FF2B5EF4-FFF2-40B4-BE49-F238E27FC236}">
                <a16:creationId xmlns:a16="http://schemas.microsoft.com/office/drawing/2014/main" id="{2A684F81-9B17-D35C-F52F-D867A1827C9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61441" y="4452460"/>
            <a:ext cx="718517" cy="718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6" name="copyright link">
            <a:hlinkClick r:id="rId18"/>
            <a:extLst>
              <a:ext uri="{FF2B5EF4-FFF2-40B4-BE49-F238E27FC236}">
                <a16:creationId xmlns:a16="http://schemas.microsoft.com/office/drawing/2014/main" id="{A37AF364-8E37-4C7B-2653-D6B34F8B6A9D}"/>
              </a:ext>
            </a:extLst>
          </p:cNvPr>
          <p:cNvSpPr txBox="1"/>
          <p:nvPr/>
        </p:nvSpPr>
        <p:spPr>
          <a:xfrm>
            <a:off x="9984540" y="6669450"/>
            <a:ext cx="2106050" cy="169277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TeamEx</a:t>
            </a:r>
            <a:r>
              <a:rPr lang="en-US" sz="500" baseline="30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template created by davidgicloud@icloud.com</a:t>
            </a:r>
          </a:p>
        </p:txBody>
      </p:sp>
      <p:sp>
        <p:nvSpPr>
          <p:cNvPr id="36" name="person 05 barline">
            <a:extLst>
              <a:ext uri="{FF2B5EF4-FFF2-40B4-BE49-F238E27FC236}">
                <a16:creationId xmlns:a16="http://schemas.microsoft.com/office/drawing/2014/main" id="{04472752-F5AF-AC3E-422E-F711B3BA4EA6}"/>
              </a:ext>
            </a:extLst>
          </p:cNvPr>
          <p:cNvSpPr>
            <a:spLocks noChangeAspect="1"/>
          </p:cNvSpPr>
          <p:nvPr/>
        </p:nvSpPr>
        <p:spPr>
          <a:xfrm>
            <a:off x="6096000" y="3717040"/>
            <a:ext cx="2885938" cy="71851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2700" dist="38100" dir="2700000" algn="tl" rotWithShape="0">
              <a:srgbClr val="0070C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[--------------------------------]</a:t>
            </a:r>
          </a:p>
        </p:txBody>
      </p:sp>
      <p:sp>
        <p:nvSpPr>
          <p:cNvPr id="79" name="person 04 barline">
            <a:extLst>
              <a:ext uri="{FF2B5EF4-FFF2-40B4-BE49-F238E27FC236}">
                <a16:creationId xmlns:a16="http://schemas.microsoft.com/office/drawing/2014/main" id="{325068FA-17B7-51A6-7B41-A0E5D867E7F2}"/>
              </a:ext>
            </a:extLst>
          </p:cNvPr>
          <p:cNvSpPr>
            <a:spLocks noChangeAspect="1"/>
          </p:cNvSpPr>
          <p:nvPr/>
        </p:nvSpPr>
        <p:spPr>
          <a:xfrm>
            <a:off x="4661464" y="2996940"/>
            <a:ext cx="2873848" cy="71851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2700" dist="38100" dir="2700000" algn="tl" rotWithShape="0">
              <a:srgbClr val="0070C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[--------------------------------]</a:t>
            </a:r>
          </a:p>
        </p:txBody>
      </p:sp>
      <p:sp>
        <p:nvSpPr>
          <p:cNvPr id="35" name="person 03 barline">
            <a:extLst>
              <a:ext uri="{FF2B5EF4-FFF2-40B4-BE49-F238E27FC236}">
                <a16:creationId xmlns:a16="http://schemas.microsoft.com/office/drawing/2014/main" id="{E6CE85C4-3F2F-235F-5681-82D13A3D8C74}"/>
              </a:ext>
            </a:extLst>
          </p:cNvPr>
          <p:cNvSpPr>
            <a:spLocks noChangeAspect="1"/>
          </p:cNvSpPr>
          <p:nvPr/>
        </p:nvSpPr>
        <p:spPr>
          <a:xfrm>
            <a:off x="2507834" y="2276840"/>
            <a:ext cx="3584758" cy="71851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2700" dist="38100" dir="2700000" algn="tl" rotWithShape="0">
              <a:srgbClr val="0070C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[-----------------------------------------]</a:t>
            </a:r>
          </a:p>
        </p:txBody>
      </p:sp>
      <p:sp>
        <p:nvSpPr>
          <p:cNvPr id="78" name="person 02 barline">
            <a:extLst>
              <a:ext uri="{FF2B5EF4-FFF2-40B4-BE49-F238E27FC236}">
                <a16:creationId xmlns:a16="http://schemas.microsoft.com/office/drawing/2014/main" id="{C1C2154B-EC94-A141-9F28-2ABE2CFD6B03}"/>
              </a:ext>
            </a:extLst>
          </p:cNvPr>
          <p:cNvSpPr>
            <a:spLocks noChangeAspect="1"/>
          </p:cNvSpPr>
          <p:nvPr/>
        </p:nvSpPr>
        <p:spPr>
          <a:xfrm>
            <a:off x="3218566" y="1556740"/>
            <a:ext cx="5024492" cy="71851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2700" dist="38100" dir="2700000" algn="tl" rotWithShape="0">
              <a:srgbClr val="0070C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[-----------------------------------------------------------]</a:t>
            </a:r>
          </a:p>
        </p:txBody>
      </p:sp>
      <p:sp>
        <p:nvSpPr>
          <p:cNvPr id="30" name="person 01 barline">
            <a:extLst>
              <a:ext uri="{FF2B5EF4-FFF2-40B4-BE49-F238E27FC236}">
                <a16:creationId xmlns:a16="http://schemas.microsoft.com/office/drawing/2014/main" id="{990B1137-A0E8-068D-7CAD-8CC7EFFBC803}"/>
              </a:ext>
            </a:extLst>
          </p:cNvPr>
          <p:cNvSpPr>
            <a:spLocks noChangeAspect="1"/>
          </p:cNvSpPr>
          <p:nvPr/>
        </p:nvSpPr>
        <p:spPr>
          <a:xfrm>
            <a:off x="2495500" y="836640"/>
            <a:ext cx="2160300" cy="71851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2700" dist="38100" dir="2700000" algn="tl" rotWithShape="0">
              <a:srgbClr val="0070C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[-----------------------]</a:t>
            </a:r>
          </a:p>
        </p:txBody>
      </p:sp>
      <p:pic>
        <p:nvPicPr>
          <p:cNvPr id="4" name="Picture 3">
            <a:hlinkClick r:id="rId19"/>
            <a:extLst>
              <a:ext uri="{FF2B5EF4-FFF2-40B4-BE49-F238E27FC236}">
                <a16:creationId xmlns:a16="http://schemas.microsoft.com/office/drawing/2014/main" id="{0A862929-BFCD-F47B-F1B2-EC80A7E6FB0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32862" y="6449461"/>
            <a:ext cx="639968" cy="21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1B0E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FF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1B0E3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FF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1B0E3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FE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1B0E3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ECF8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1B0E3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DCF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85185E-6 L 4.58333E-6 -0.07222 " pathEditMode="relative" rAng="0" ptsTypes="AA">
                                      <p:cBhvr>
                                        <p:cTn id="1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29167E-6 -1.85185E-6 L 2.29167E-6 -0.07222 " pathEditMode="relative" rAng="0" ptsTypes="AA">
                                      <p:cBhvr>
                                        <p:cTn id="1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E-6 -1.85185E-6 L 5E-6 -0.07222 " pathEditMode="relative" rAng="0" ptsTypes="AA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5E-6 3.33333E-6 L 2.5E-6 -0.07223 " pathEditMode="relative" rAng="0" ptsTypes="AA">
                                      <p:cBhvr>
                                        <p:cTn id="1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66667E-6 -1.85185E-6 L -1.66667E-6 -0.07222 " pathEditMode="relative" rAng="0" ptsTypes="AA">
                                      <p:cBhvr>
                                        <p:cTn id="1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70833E-6 -1.85185E-6 L 2.70833E-6 -0.07222 " pathEditMode="relative" rAng="0" ptsTypes="AA">
                                      <p:cBhvr>
                                        <p:cTn id="1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91667E-6 -1.85185E-6 L -2.91667E-6 -0.07222 " pathEditMode="relative" rAng="0" ptsTypes="AA">
                                      <p:cBhvr>
                                        <p:cTn id="1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58333E-6 -1.85185E-6 L 4.58333E-6 -0.07222 " pathEditMode="relative" rAng="0" ptsTypes="AA">
                                      <p:cBhvr>
                                        <p:cTn id="1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04167E-6 -1.85185E-6 L -1.04167E-6 -0.07222 " pathEditMode="relative" rAng="0" ptsTypes="AA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-4.58333E-6 -0.07222 " pathEditMode="relative" rAng="0" ptsTypes="AA">
                                      <p:cBhvr>
                                        <p:cTn id="1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25E-6 -3.7037E-7 L -1.25E-6 -0.07222 " pathEditMode="relative" rAng="0" ptsTypes="AA">
                                      <p:cBhvr>
                                        <p:cTn id="1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66667E-6 -3.7037E-7 L -1.66667E-6 -0.07222 " pathEditMode="relative" rAng="0" ptsTypes="AA">
                                      <p:cBhvr>
                                        <p:cTn id="18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8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3.7037E-7 L 1.875E-6 -0.07222 " pathEditMode="relative" rAng="0" ptsTypes="AA">
                                      <p:cBhvr>
                                        <p:cTn id="1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2.91667E-6 -0.07222 " pathEditMode="relative" rAng="0" ptsTypes="AA">
                                      <p:cBhvr>
                                        <p:cTn id="19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6.25E-7 -3.7037E-7 L 6.25E-7 -0.07222 " pathEditMode="relative" rAng="0" ptsTypes="AA">
                                      <p:cBhvr>
                                        <p:cTn id="2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-3.7037E-7 L 0 -0.07222 " pathEditMode="relative" rAng="0" ptsTypes="AA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3.54167E-6 -3.7037E-7 L 3.54167E-6 -0.07222 " pathEditMode="relative" rAng="0" ptsTypes="AA">
                                      <p:cBhvr>
                                        <p:cTn id="2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34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04167E-6 -3.7037E-7 L 1.04167E-6 -0.07222 " pathEditMode="relative" rAng="0" ptsTypes="AA">
                                      <p:cBhvr>
                                        <p:cTn id="2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81481E-6 L -4.58333E-6 -0.07222 " pathEditMode="relative" rAng="0" ptsTypes="AA">
                                      <p:cBhvr>
                                        <p:cTn id="2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1.25E-6 -0.07222 " pathEditMode="relative" rAng="0" ptsTypes="AA">
                                      <p:cBhvr>
                                        <p:cTn id="2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1.66667E-6 -0.07222 " pathEditMode="relative" rAng="0" ptsTypes="AA">
                                      <p:cBhvr>
                                        <p:cTn id="2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1.875E-6 -0.07222 " pathEditMode="relative" rAng="0" ptsTypes="AA">
                                      <p:cBhvr>
                                        <p:cTn id="2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2.91667E-6 -0.07222 " pathEditMode="relative" rAng="0" ptsTypes="AA">
                                      <p:cBhvr>
                                        <p:cTn id="2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6.25E-7 -0.07222 " pathEditMode="relative" rAng="0" ptsTypes="AA">
                                      <p:cBhvr>
                                        <p:cTn id="2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-0.07222 " pathEditMode="relative" rAng="0" ptsTypes="AA">
                                      <p:cBhvr>
                                        <p:cTn id="2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3.54167E-6 -0.07222 " pathEditMode="relative" rAng="0" ptsTypes="AA">
                                      <p:cBhvr>
                                        <p:cTn id="2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1.04167E-6 -0.07222 " pathEditMode="relative" rAng="0" ptsTypes="AA">
                                      <p:cBhvr>
                                        <p:cTn id="2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73" grpId="0" animBg="1"/>
      <p:bldP spid="77" grpId="0"/>
      <p:bldP spid="55" grpId="0"/>
      <p:bldP spid="54" grpId="0"/>
      <p:bldP spid="53" grpId="0"/>
      <p:bldP spid="48" grpId="0"/>
      <p:bldP spid="52" grpId="0"/>
      <p:bldP spid="51" grpId="0"/>
      <p:bldP spid="50" grpId="0"/>
      <p:bldP spid="56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52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TeamEx project reporter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Gill, David [Student]</dc:creator>
  <cp:lastModifiedBy>David Gill</cp:lastModifiedBy>
  <cp:revision>42</cp:revision>
  <dcterms:created xsi:type="dcterms:W3CDTF">2023-06-24T02:05:59Z</dcterms:created>
  <dcterms:modified xsi:type="dcterms:W3CDTF">2023-07-15T02:06:12Z</dcterms:modified>
</cp:coreProperties>
</file>