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5" name="Shape 25"/>
          <p:cNvSpPr/>
          <p:nvPr>
            <p:ph type="sldImg"/>
          </p:nvPr>
        </p:nvSpPr>
        <p:spPr>
          <a:xfrm>
            <a:off x="1143000" y="685800"/>
            <a:ext cx="4572000" cy="3429000"/>
          </a:xfrm>
          <a:prstGeom prst="rect">
            <a:avLst/>
          </a:prstGeom>
        </p:spPr>
        <p:txBody>
          <a:bodyPr/>
          <a:lstStyle/>
          <a:p>
            <a:pPr/>
          </a:p>
        </p:txBody>
      </p:sp>
      <p:sp>
        <p:nvSpPr>
          <p:cNvPr id="26" name="Shape 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1930----35----40----45----50----55----60----65----70----80----90----95----2K----05----10----15----20---…"/>
          <p:cNvSpPr txBox="1"/>
          <p:nvPr>
            <p:ph type="body" sz="quarter" idx="21"/>
          </p:nvPr>
        </p:nvSpPr>
        <p:spPr>
          <a:xfrm>
            <a:off x="360033" y="12242218"/>
            <a:ext cx="23663933" cy="1397001"/>
          </a:xfrm>
          <a:prstGeom prst="rect">
            <a:avLst/>
          </a:prstGeom>
        </p:spPr>
        <p:txBody>
          <a:bodyPr wrap="none" anchor="ctr">
            <a:spAutoFit/>
          </a:bodyPr>
          <a:lstStyle/>
          <a:p>
            <a:pPr defTabSz="2438338">
              <a:defRPr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defTabSz="2438338">
              <a:defRPr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t>
            </a:r>
          </a:p>
          <a:p>
            <a:pPr defTabSz="2438338">
              <a:defRPr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t>
            </a:r>
          </a:p>
        </p:txBody>
      </p:sp>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bg>
      <p:bgPr>
        <a:solidFill>
          <a:schemeClr val="accent1">
            <a:lumOff val="-13575"/>
          </a:schemeClr>
        </a:solidFill>
      </p:bgPr>
    </p:bg>
    <p:spTree>
      <p:nvGrpSpPr>
        <p:cNvPr id="1" name=""/>
        <p:cNvGrpSpPr/>
        <p:nvPr/>
      </p:nvGrpSpPr>
      <p:grpSpPr>
        <a:xfrm>
          <a:off x="0" y="0"/>
          <a:ext cx="0" cy="0"/>
          <a:chOff x="0" y="0"/>
          <a:chExt cx="0" cy="0"/>
        </a:xfrm>
      </p:grpSpPr>
      <p:sp>
        <p:nvSpPr>
          <p:cNvPr id="19" name="Slide Number"/>
          <p:cNvSpPr txBox="1"/>
          <p:nvPr>
            <p:ph type="sldNum" sz="quarter" idx="2"/>
          </p:nvPr>
        </p:nvSpPr>
        <p:spPr>
          <a:prstGeom prst="rect">
            <a:avLst/>
          </a:prstGeom>
        </p:spPr>
        <p:txBody>
          <a:bodyPr/>
          <a:lstStyle>
            <a:lvl1pPr>
              <a:defRPr>
                <a:solidFill>
                  <a:srgbClr val="00000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3462"/>
        </a:solidFill>
      </p:bgPr>
    </p:bg>
    <p:spTree>
      <p:nvGrpSpPr>
        <p:cNvPr id="1" name=""/>
        <p:cNvGrpSpPr/>
        <p:nvPr/>
      </p:nvGrpSpPr>
      <p:grpSpPr>
        <a:xfrm>
          <a:off x="0" y="0"/>
          <a:ext cx="0" cy="0"/>
          <a:chOff x="0" y="0"/>
          <a:chExt cx="0" cy="0"/>
        </a:xfrm>
      </p:grpSpPr>
      <p:sp>
        <p:nvSpPr>
          <p:cNvPr id="2" name="Presentation Title"/>
          <p:cNvSpPr txBox="1"/>
          <p:nvPr>
            <p:ph type="title" hasCustomPrompt="1"/>
          </p:nvPr>
        </p:nvSpPr>
        <p:spPr>
          <a:xfrm>
            <a:off x="1206496" y="2574991"/>
            <a:ext cx="21971004" cy="464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Presentation Title</a:t>
            </a:r>
          </a:p>
        </p:txBody>
      </p:sp>
      <p:sp>
        <p:nvSpPr>
          <p:cNvPr id="3" name="Body Level One…"/>
          <p:cNvSpPr txBox="1"/>
          <p:nvPr>
            <p:ph type="body" idx="1" hasCustomPrompt="1"/>
          </p:nvPr>
        </p:nvSpPr>
        <p:spPr>
          <a:xfrm>
            <a:off x="1201342" y="7210490"/>
            <a:ext cx="21971001" cy="190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Presentation Subtitle</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232" strike="noStrike" sz="11600" u="none">
          <a:solidFill>
            <a:srgbClr val="FFFFFF"/>
          </a:solidFill>
          <a:uFillTx/>
          <a:latin typeface="+mn-lt"/>
          <a:ea typeface="+mn-ea"/>
          <a:cs typeface="+mn-cs"/>
          <a:sym typeface="Helvetica Neue"/>
        </a:defRPr>
      </a:lvl9pPr>
    </p:titleStyle>
    <p:bodyStyle>
      <a:lvl1pPr marL="0" marR="0" indent="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1pPr>
      <a:lvl2pPr marL="0" marR="0" indent="4572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2pPr>
      <a:lvl3pPr marL="0" marR="0" indent="9144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3pPr>
      <a:lvl4pPr marL="0" marR="0" indent="13716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4pPr>
      <a:lvl5pPr marL="0" marR="0" indent="18288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5pPr>
      <a:lvl6pPr marL="0" marR="0" indent="22860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6pPr>
      <a:lvl7pPr marL="0" marR="0" indent="27432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7pPr>
      <a:lvl8pPr marL="0" marR="0" indent="32004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8pPr>
      <a:lvl9pPr marL="0" marR="0" indent="3657600" algn="l" defTabSz="825500" rtl="0" latinLnBrk="0">
        <a:lnSpc>
          <a:spcPct val="100000"/>
        </a:lnSpc>
        <a:spcBef>
          <a:spcPts val="0"/>
        </a:spcBef>
        <a:spcAft>
          <a:spcPts val="0"/>
        </a:spcAft>
        <a:buClrTx/>
        <a:buSzTx/>
        <a:buFontTx/>
        <a:buNone/>
        <a:tabLst/>
        <a:defRPr b="1" baseline="0" cap="none" i="0" spc="0" strike="noStrike" sz="5500" u="none">
          <a:solidFill>
            <a:schemeClr val="accent1"/>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lumOff val="-13575"/>
          </a:schemeClr>
        </a:solidFill>
      </p:bgPr>
    </p:bg>
    <p:spTree>
      <p:nvGrpSpPr>
        <p:cNvPr id="1" name=""/>
        <p:cNvGrpSpPr/>
        <p:nvPr/>
      </p:nvGrpSpPr>
      <p:grpSpPr>
        <a:xfrm>
          <a:off x="0" y="0"/>
          <a:ext cx="0" cy="0"/>
          <a:chOff x="0" y="0"/>
          <a:chExt cx="0" cy="0"/>
        </a:xfrm>
      </p:grpSpPr>
      <p:sp>
        <p:nvSpPr>
          <p:cNvPr id="28" name="1930----35----40----45----50----55----60----65----70----80----90----95----2K----05----10----15----20---…"/>
          <p:cNvSpPr txBox="1"/>
          <p:nvPr/>
        </p:nvSpPr>
        <p:spPr>
          <a:xfrm>
            <a:off x="355600" y="12255500"/>
            <a:ext cx="24044933" cy="1460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------**&gt;&gt;&gt;&gt;&gt;&gt;&gt;&gt;&gt;&gt;&gt;OSS&gt;&gt;&gt;CIA&gt;&gt;&gt;&gt;&gt;&gt;&gt;&gt;&gt;&gt;&gt;&gt;&gt;&gt;&gt;---------------------------------------------------------</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---VACUUM&gt;&gt;&gt;&gt;&gt;&gt;&gt;&gt;&gt;&gt;&gt;&gt;&gt;&gt;&gt;&gt;&gt;&gt;&gt;&gt;&gt;&gt;&gt;&gt;&gt;&gt;&gt;&gt;&gt;&gt;&gt;&gt;&gt;&gt;&gt;&gt;&gt;&gt;&gt;&gt;&gt;&gt;&gt;&gt;💀--------------------------------------------------</a:t>
            </a:r>
          </a:p>
        </p:txBody>
      </p:sp>
      <p:sp>
        <p:nvSpPr>
          <p:cNvPr id="29" name="DIALOG…"/>
          <p:cNvSpPr txBox="1"/>
          <p:nvPr/>
        </p:nvSpPr>
        <p:spPr>
          <a:xfrm>
            <a:off x="12800538" y="1235818"/>
            <a:ext cx="11223429" cy="916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DIALOG</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SO AND SO WAS BASED IN WATCHLAND FROM 193X BLAH BLAH AND NEGOTIATED THE CONDITIONAL SURRENDER OF PAPERCLIP EXPERTS AGAINST THE AGREEMENT WITH THE MAN OF STEEL BLAH BLAH BLAH</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HE FOUND HIMSELF OUT OF A JOB IN 1963 AND WAS, LIKE, REALLY UPSET ABOUT IT ALONG WITH THE EASTERN SEABOARD ESTABLISHMENT WHO WERE FORCED TO WORK WITH THE PETROLEUM SUPPLY CHAIN CALIFORNIANS AND Y'ALL BOYS TO REINSTALL THE 'RULES BASED ORDER' VIA THE NEVADA CLIQUE WHO JUST HAPPENED TO HAVE SICILIAN AND CORSICAN CONNECTION TO THE MARSEILLES SURF CLUB BUT THEY WERE ALL GOOD CATHOLICS BLAH BLAH BLAH ...</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HE COVERED HIS TRACKS WITH A VACUUM WHO LOOKED LOVELY IN PINK AND WHO SHARED THE SAME NETWORK OF TRAUMATISED CONTROL FREAK TOY BOYS BLAH BLAH BLAH ...</a:t>
            </a:r>
          </a:p>
        </p:txBody>
      </p:sp>
      <p:sp>
        <p:nvSpPr>
          <p:cNvPr id="30" name="Shape"/>
          <p:cNvSpPr/>
          <p:nvPr/>
        </p:nvSpPr>
        <p:spPr>
          <a:xfrm>
            <a:off x="250117" y="2819729"/>
            <a:ext cx="11355578" cy="8076542"/>
          </a:xfrm>
          <a:custGeom>
            <a:avLst/>
            <a:gdLst/>
            <a:ahLst/>
            <a:cxnLst>
              <a:cxn ang="0">
                <a:pos x="wd2" y="hd2"/>
              </a:cxn>
              <a:cxn ang="5400000">
                <a:pos x="wd2" y="hd2"/>
              </a:cxn>
              <a:cxn ang="10800000">
                <a:pos x="wd2" y="hd2"/>
              </a:cxn>
              <a:cxn ang="16200000">
                <a:pos x="wd2" y="hd2"/>
              </a:cxn>
            </a:cxnLst>
            <a:rect l="0" t="0" r="r" b="b"/>
            <a:pathLst>
              <a:path w="21600" h="21586" fill="norm" stroke="1" extrusionOk="0">
                <a:moveTo>
                  <a:pt x="8457" y="0"/>
                </a:moveTo>
                <a:lnTo>
                  <a:pt x="8249" y="67"/>
                </a:lnTo>
                <a:lnTo>
                  <a:pt x="8175" y="301"/>
                </a:lnTo>
                <a:lnTo>
                  <a:pt x="7968" y="274"/>
                </a:lnTo>
                <a:lnTo>
                  <a:pt x="7776" y="630"/>
                </a:lnTo>
                <a:lnTo>
                  <a:pt x="7766" y="864"/>
                </a:lnTo>
                <a:lnTo>
                  <a:pt x="7904" y="1153"/>
                </a:lnTo>
                <a:lnTo>
                  <a:pt x="7782" y="986"/>
                </a:lnTo>
                <a:lnTo>
                  <a:pt x="7703" y="938"/>
                </a:lnTo>
                <a:lnTo>
                  <a:pt x="7563" y="737"/>
                </a:lnTo>
                <a:lnTo>
                  <a:pt x="7410" y="1032"/>
                </a:lnTo>
                <a:lnTo>
                  <a:pt x="7345" y="864"/>
                </a:lnTo>
                <a:lnTo>
                  <a:pt x="7164" y="871"/>
                </a:lnTo>
                <a:lnTo>
                  <a:pt x="6984" y="959"/>
                </a:lnTo>
                <a:lnTo>
                  <a:pt x="6845" y="1093"/>
                </a:lnTo>
                <a:lnTo>
                  <a:pt x="6871" y="1321"/>
                </a:lnTo>
                <a:lnTo>
                  <a:pt x="6787" y="1373"/>
                </a:lnTo>
                <a:lnTo>
                  <a:pt x="6586" y="1695"/>
                </a:lnTo>
                <a:lnTo>
                  <a:pt x="6532" y="1869"/>
                </a:lnTo>
                <a:lnTo>
                  <a:pt x="6692" y="2016"/>
                </a:lnTo>
                <a:lnTo>
                  <a:pt x="6670" y="2164"/>
                </a:lnTo>
                <a:lnTo>
                  <a:pt x="6458" y="2350"/>
                </a:lnTo>
                <a:lnTo>
                  <a:pt x="6233" y="2533"/>
                </a:lnTo>
                <a:lnTo>
                  <a:pt x="6223" y="2673"/>
                </a:lnTo>
                <a:lnTo>
                  <a:pt x="6356" y="2819"/>
                </a:lnTo>
                <a:lnTo>
                  <a:pt x="6605" y="2907"/>
                </a:lnTo>
                <a:lnTo>
                  <a:pt x="6489" y="2920"/>
                </a:lnTo>
                <a:lnTo>
                  <a:pt x="6335" y="3029"/>
                </a:lnTo>
                <a:lnTo>
                  <a:pt x="6436" y="3230"/>
                </a:lnTo>
                <a:lnTo>
                  <a:pt x="6506" y="3330"/>
                </a:lnTo>
                <a:lnTo>
                  <a:pt x="6649" y="3303"/>
                </a:lnTo>
                <a:lnTo>
                  <a:pt x="6803" y="3288"/>
                </a:lnTo>
                <a:lnTo>
                  <a:pt x="6925" y="3315"/>
                </a:lnTo>
                <a:lnTo>
                  <a:pt x="7084" y="3489"/>
                </a:lnTo>
                <a:lnTo>
                  <a:pt x="7084" y="3611"/>
                </a:lnTo>
                <a:lnTo>
                  <a:pt x="7159" y="3717"/>
                </a:lnTo>
                <a:lnTo>
                  <a:pt x="7229" y="4006"/>
                </a:lnTo>
                <a:lnTo>
                  <a:pt x="7277" y="4180"/>
                </a:lnTo>
                <a:lnTo>
                  <a:pt x="7309" y="4274"/>
                </a:lnTo>
                <a:lnTo>
                  <a:pt x="7244" y="4494"/>
                </a:lnTo>
                <a:lnTo>
                  <a:pt x="7292" y="4554"/>
                </a:lnTo>
                <a:lnTo>
                  <a:pt x="7350" y="4521"/>
                </a:lnTo>
                <a:lnTo>
                  <a:pt x="7403" y="4603"/>
                </a:lnTo>
                <a:lnTo>
                  <a:pt x="7505" y="4743"/>
                </a:lnTo>
                <a:lnTo>
                  <a:pt x="7383" y="4682"/>
                </a:lnTo>
                <a:lnTo>
                  <a:pt x="7330" y="4688"/>
                </a:lnTo>
                <a:lnTo>
                  <a:pt x="7309" y="4804"/>
                </a:lnTo>
                <a:lnTo>
                  <a:pt x="7314" y="4950"/>
                </a:lnTo>
                <a:lnTo>
                  <a:pt x="7383" y="5017"/>
                </a:lnTo>
                <a:lnTo>
                  <a:pt x="7437" y="4990"/>
                </a:lnTo>
                <a:lnTo>
                  <a:pt x="7468" y="4956"/>
                </a:lnTo>
                <a:lnTo>
                  <a:pt x="7536" y="4883"/>
                </a:lnTo>
                <a:lnTo>
                  <a:pt x="7521" y="5044"/>
                </a:lnTo>
                <a:lnTo>
                  <a:pt x="7500" y="5130"/>
                </a:lnTo>
                <a:lnTo>
                  <a:pt x="7410" y="5205"/>
                </a:lnTo>
                <a:lnTo>
                  <a:pt x="7357" y="5431"/>
                </a:lnTo>
                <a:lnTo>
                  <a:pt x="7393" y="5498"/>
                </a:lnTo>
                <a:lnTo>
                  <a:pt x="7372" y="5632"/>
                </a:lnTo>
                <a:lnTo>
                  <a:pt x="7452" y="5800"/>
                </a:lnTo>
                <a:lnTo>
                  <a:pt x="7463" y="5955"/>
                </a:lnTo>
                <a:lnTo>
                  <a:pt x="7490" y="6061"/>
                </a:lnTo>
                <a:lnTo>
                  <a:pt x="7590" y="6262"/>
                </a:lnTo>
                <a:lnTo>
                  <a:pt x="7633" y="6417"/>
                </a:lnTo>
                <a:lnTo>
                  <a:pt x="7686" y="6497"/>
                </a:lnTo>
                <a:lnTo>
                  <a:pt x="7802" y="6503"/>
                </a:lnTo>
                <a:lnTo>
                  <a:pt x="7889" y="6624"/>
                </a:lnTo>
                <a:lnTo>
                  <a:pt x="7973" y="6612"/>
                </a:lnTo>
                <a:lnTo>
                  <a:pt x="8000" y="6470"/>
                </a:lnTo>
                <a:lnTo>
                  <a:pt x="8027" y="6344"/>
                </a:lnTo>
                <a:lnTo>
                  <a:pt x="8005" y="6216"/>
                </a:lnTo>
                <a:lnTo>
                  <a:pt x="8101" y="6089"/>
                </a:lnTo>
                <a:lnTo>
                  <a:pt x="8128" y="5982"/>
                </a:lnTo>
                <a:lnTo>
                  <a:pt x="8133" y="5861"/>
                </a:lnTo>
                <a:lnTo>
                  <a:pt x="8181" y="5754"/>
                </a:lnTo>
                <a:lnTo>
                  <a:pt x="8266" y="5708"/>
                </a:lnTo>
                <a:lnTo>
                  <a:pt x="8341" y="5666"/>
                </a:lnTo>
                <a:lnTo>
                  <a:pt x="8382" y="5660"/>
                </a:lnTo>
                <a:lnTo>
                  <a:pt x="8505" y="5532"/>
                </a:lnTo>
                <a:lnTo>
                  <a:pt x="8590" y="5331"/>
                </a:lnTo>
                <a:lnTo>
                  <a:pt x="8648" y="5251"/>
                </a:lnTo>
                <a:lnTo>
                  <a:pt x="8713" y="5251"/>
                </a:lnTo>
                <a:lnTo>
                  <a:pt x="8883" y="5184"/>
                </a:lnTo>
                <a:lnTo>
                  <a:pt x="9042" y="5023"/>
                </a:lnTo>
                <a:lnTo>
                  <a:pt x="9202" y="4843"/>
                </a:lnTo>
                <a:lnTo>
                  <a:pt x="9117" y="4829"/>
                </a:lnTo>
                <a:lnTo>
                  <a:pt x="8967" y="4816"/>
                </a:lnTo>
                <a:lnTo>
                  <a:pt x="9032" y="4703"/>
                </a:lnTo>
                <a:lnTo>
                  <a:pt x="9016" y="4548"/>
                </a:lnTo>
                <a:lnTo>
                  <a:pt x="9085" y="4682"/>
                </a:lnTo>
                <a:lnTo>
                  <a:pt x="9132" y="4762"/>
                </a:lnTo>
                <a:lnTo>
                  <a:pt x="9233" y="4722"/>
                </a:lnTo>
                <a:lnTo>
                  <a:pt x="9212" y="4542"/>
                </a:lnTo>
                <a:lnTo>
                  <a:pt x="9139" y="4393"/>
                </a:lnTo>
                <a:lnTo>
                  <a:pt x="9059" y="4335"/>
                </a:lnTo>
                <a:lnTo>
                  <a:pt x="9085" y="4274"/>
                </a:lnTo>
                <a:lnTo>
                  <a:pt x="9202" y="4374"/>
                </a:lnTo>
                <a:lnTo>
                  <a:pt x="9202" y="4268"/>
                </a:lnTo>
                <a:lnTo>
                  <a:pt x="9127" y="4092"/>
                </a:lnTo>
                <a:lnTo>
                  <a:pt x="9212" y="4092"/>
                </a:lnTo>
                <a:lnTo>
                  <a:pt x="9292" y="4052"/>
                </a:lnTo>
                <a:lnTo>
                  <a:pt x="9313" y="3958"/>
                </a:lnTo>
                <a:lnTo>
                  <a:pt x="9245" y="3851"/>
                </a:lnTo>
                <a:lnTo>
                  <a:pt x="9371" y="3832"/>
                </a:lnTo>
                <a:lnTo>
                  <a:pt x="9298" y="3590"/>
                </a:lnTo>
                <a:lnTo>
                  <a:pt x="9361" y="3571"/>
                </a:lnTo>
                <a:lnTo>
                  <a:pt x="9345" y="3315"/>
                </a:lnTo>
                <a:lnTo>
                  <a:pt x="9238" y="3148"/>
                </a:lnTo>
                <a:lnTo>
                  <a:pt x="9335" y="3047"/>
                </a:lnTo>
                <a:lnTo>
                  <a:pt x="9425" y="3035"/>
                </a:lnTo>
                <a:lnTo>
                  <a:pt x="9356" y="2813"/>
                </a:lnTo>
                <a:lnTo>
                  <a:pt x="9356" y="2417"/>
                </a:lnTo>
                <a:lnTo>
                  <a:pt x="9398" y="2164"/>
                </a:lnTo>
                <a:lnTo>
                  <a:pt x="9468" y="1863"/>
                </a:lnTo>
                <a:lnTo>
                  <a:pt x="9335" y="1842"/>
                </a:lnTo>
                <a:lnTo>
                  <a:pt x="9521" y="1769"/>
                </a:lnTo>
                <a:lnTo>
                  <a:pt x="9553" y="1668"/>
                </a:lnTo>
                <a:lnTo>
                  <a:pt x="9792" y="1333"/>
                </a:lnTo>
                <a:lnTo>
                  <a:pt x="9760" y="1120"/>
                </a:lnTo>
                <a:lnTo>
                  <a:pt x="9584" y="1019"/>
                </a:lnTo>
                <a:lnTo>
                  <a:pt x="9298" y="1220"/>
                </a:lnTo>
                <a:lnTo>
                  <a:pt x="9154" y="1400"/>
                </a:lnTo>
                <a:lnTo>
                  <a:pt x="9218" y="1111"/>
                </a:lnTo>
                <a:lnTo>
                  <a:pt x="9165" y="925"/>
                </a:lnTo>
                <a:lnTo>
                  <a:pt x="9052" y="1086"/>
                </a:lnTo>
                <a:lnTo>
                  <a:pt x="8878" y="904"/>
                </a:lnTo>
                <a:lnTo>
                  <a:pt x="8670" y="965"/>
                </a:lnTo>
                <a:lnTo>
                  <a:pt x="8643" y="864"/>
                </a:lnTo>
                <a:lnTo>
                  <a:pt x="8957" y="818"/>
                </a:lnTo>
                <a:lnTo>
                  <a:pt x="9180" y="791"/>
                </a:lnTo>
                <a:lnTo>
                  <a:pt x="9287" y="569"/>
                </a:lnTo>
                <a:lnTo>
                  <a:pt x="8919" y="88"/>
                </a:lnTo>
                <a:lnTo>
                  <a:pt x="8457" y="0"/>
                </a:lnTo>
                <a:close/>
                <a:moveTo>
                  <a:pt x="6255" y="268"/>
                </a:moveTo>
                <a:lnTo>
                  <a:pt x="6085" y="368"/>
                </a:lnTo>
                <a:lnTo>
                  <a:pt x="6054" y="308"/>
                </a:lnTo>
                <a:lnTo>
                  <a:pt x="5877" y="329"/>
                </a:lnTo>
                <a:lnTo>
                  <a:pt x="5771" y="396"/>
                </a:lnTo>
                <a:lnTo>
                  <a:pt x="5691" y="496"/>
                </a:lnTo>
                <a:lnTo>
                  <a:pt x="5648" y="804"/>
                </a:lnTo>
                <a:lnTo>
                  <a:pt x="5585" y="643"/>
                </a:lnTo>
                <a:lnTo>
                  <a:pt x="5515" y="617"/>
                </a:lnTo>
                <a:lnTo>
                  <a:pt x="5425" y="825"/>
                </a:lnTo>
                <a:lnTo>
                  <a:pt x="5314" y="910"/>
                </a:lnTo>
                <a:lnTo>
                  <a:pt x="5244" y="931"/>
                </a:lnTo>
                <a:lnTo>
                  <a:pt x="5159" y="1032"/>
                </a:lnTo>
                <a:lnTo>
                  <a:pt x="5169" y="1206"/>
                </a:lnTo>
                <a:lnTo>
                  <a:pt x="5239" y="1346"/>
                </a:lnTo>
                <a:lnTo>
                  <a:pt x="5287" y="1540"/>
                </a:lnTo>
                <a:lnTo>
                  <a:pt x="5394" y="1695"/>
                </a:lnTo>
                <a:lnTo>
                  <a:pt x="5595" y="1668"/>
                </a:lnTo>
                <a:lnTo>
                  <a:pt x="5728" y="1714"/>
                </a:lnTo>
                <a:lnTo>
                  <a:pt x="5638" y="1875"/>
                </a:lnTo>
                <a:lnTo>
                  <a:pt x="5590" y="1829"/>
                </a:lnTo>
                <a:lnTo>
                  <a:pt x="5430" y="1808"/>
                </a:lnTo>
                <a:lnTo>
                  <a:pt x="5457" y="2030"/>
                </a:lnTo>
                <a:lnTo>
                  <a:pt x="5537" y="2183"/>
                </a:lnTo>
                <a:lnTo>
                  <a:pt x="5522" y="2325"/>
                </a:lnTo>
                <a:lnTo>
                  <a:pt x="5415" y="2411"/>
                </a:lnTo>
                <a:lnTo>
                  <a:pt x="5372" y="2560"/>
                </a:lnTo>
                <a:lnTo>
                  <a:pt x="5462" y="2627"/>
                </a:lnTo>
                <a:lnTo>
                  <a:pt x="5542" y="2847"/>
                </a:lnTo>
                <a:lnTo>
                  <a:pt x="5389" y="2700"/>
                </a:lnTo>
                <a:lnTo>
                  <a:pt x="5351" y="2727"/>
                </a:lnTo>
                <a:lnTo>
                  <a:pt x="5382" y="2974"/>
                </a:lnTo>
                <a:lnTo>
                  <a:pt x="5271" y="3047"/>
                </a:lnTo>
                <a:lnTo>
                  <a:pt x="5282" y="3202"/>
                </a:lnTo>
                <a:lnTo>
                  <a:pt x="5394" y="3215"/>
                </a:lnTo>
                <a:lnTo>
                  <a:pt x="5479" y="3255"/>
                </a:lnTo>
                <a:lnTo>
                  <a:pt x="5648" y="3202"/>
                </a:lnTo>
                <a:lnTo>
                  <a:pt x="5803" y="3288"/>
                </a:lnTo>
                <a:lnTo>
                  <a:pt x="5957" y="3102"/>
                </a:lnTo>
                <a:lnTo>
                  <a:pt x="5957" y="3020"/>
                </a:lnTo>
                <a:lnTo>
                  <a:pt x="5856" y="3035"/>
                </a:lnTo>
                <a:lnTo>
                  <a:pt x="5851" y="2962"/>
                </a:lnTo>
                <a:lnTo>
                  <a:pt x="5931" y="2861"/>
                </a:lnTo>
                <a:lnTo>
                  <a:pt x="5957" y="2727"/>
                </a:lnTo>
                <a:lnTo>
                  <a:pt x="6047" y="2627"/>
                </a:lnTo>
                <a:lnTo>
                  <a:pt x="6100" y="2499"/>
                </a:lnTo>
                <a:lnTo>
                  <a:pt x="6054" y="2311"/>
                </a:lnTo>
                <a:lnTo>
                  <a:pt x="6095" y="2244"/>
                </a:lnTo>
                <a:lnTo>
                  <a:pt x="6015" y="2198"/>
                </a:lnTo>
                <a:lnTo>
                  <a:pt x="6192" y="2150"/>
                </a:lnTo>
                <a:lnTo>
                  <a:pt x="6228" y="2070"/>
                </a:lnTo>
                <a:lnTo>
                  <a:pt x="6351" y="2003"/>
                </a:lnTo>
                <a:lnTo>
                  <a:pt x="6446" y="1647"/>
                </a:lnTo>
                <a:lnTo>
                  <a:pt x="6542" y="1522"/>
                </a:lnTo>
                <a:lnTo>
                  <a:pt x="6680" y="1227"/>
                </a:lnTo>
                <a:lnTo>
                  <a:pt x="6552" y="1233"/>
                </a:lnTo>
                <a:lnTo>
                  <a:pt x="6605" y="1120"/>
                </a:lnTo>
                <a:lnTo>
                  <a:pt x="6750" y="1011"/>
                </a:lnTo>
                <a:lnTo>
                  <a:pt x="6893" y="777"/>
                </a:lnTo>
                <a:lnTo>
                  <a:pt x="6893" y="630"/>
                </a:lnTo>
                <a:lnTo>
                  <a:pt x="6787" y="469"/>
                </a:lnTo>
                <a:lnTo>
                  <a:pt x="6659" y="396"/>
                </a:lnTo>
                <a:lnTo>
                  <a:pt x="6506" y="350"/>
                </a:lnTo>
                <a:lnTo>
                  <a:pt x="6378" y="308"/>
                </a:lnTo>
                <a:lnTo>
                  <a:pt x="6255" y="268"/>
                </a:lnTo>
                <a:close/>
                <a:moveTo>
                  <a:pt x="5111" y="1346"/>
                </a:moveTo>
                <a:lnTo>
                  <a:pt x="4973" y="1373"/>
                </a:lnTo>
                <a:lnTo>
                  <a:pt x="5000" y="1480"/>
                </a:lnTo>
                <a:lnTo>
                  <a:pt x="4942" y="1513"/>
                </a:lnTo>
                <a:lnTo>
                  <a:pt x="4898" y="1656"/>
                </a:lnTo>
                <a:lnTo>
                  <a:pt x="4862" y="1848"/>
                </a:lnTo>
                <a:lnTo>
                  <a:pt x="4898" y="2043"/>
                </a:lnTo>
                <a:lnTo>
                  <a:pt x="4963" y="2177"/>
                </a:lnTo>
                <a:lnTo>
                  <a:pt x="5070" y="2170"/>
                </a:lnTo>
                <a:lnTo>
                  <a:pt x="5021" y="2277"/>
                </a:lnTo>
                <a:lnTo>
                  <a:pt x="5021" y="2417"/>
                </a:lnTo>
                <a:lnTo>
                  <a:pt x="5085" y="2566"/>
                </a:lnTo>
                <a:lnTo>
                  <a:pt x="5203" y="2612"/>
                </a:lnTo>
                <a:lnTo>
                  <a:pt x="5309" y="2585"/>
                </a:lnTo>
                <a:lnTo>
                  <a:pt x="5415" y="2304"/>
                </a:lnTo>
                <a:lnTo>
                  <a:pt x="5495" y="2191"/>
                </a:lnTo>
                <a:lnTo>
                  <a:pt x="5425" y="2057"/>
                </a:lnTo>
                <a:lnTo>
                  <a:pt x="5377" y="1781"/>
                </a:lnTo>
                <a:lnTo>
                  <a:pt x="5282" y="1695"/>
                </a:lnTo>
                <a:lnTo>
                  <a:pt x="5186" y="1601"/>
                </a:lnTo>
                <a:lnTo>
                  <a:pt x="5111" y="1346"/>
                </a:lnTo>
                <a:close/>
                <a:moveTo>
                  <a:pt x="16107" y="1354"/>
                </a:moveTo>
                <a:lnTo>
                  <a:pt x="15979" y="1461"/>
                </a:lnTo>
                <a:lnTo>
                  <a:pt x="15824" y="1769"/>
                </a:lnTo>
                <a:lnTo>
                  <a:pt x="15904" y="1857"/>
                </a:lnTo>
                <a:lnTo>
                  <a:pt x="15952" y="2158"/>
                </a:lnTo>
                <a:lnTo>
                  <a:pt x="16047" y="2304"/>
                </a:lnTo>
                <a:lnTo>
                  <a:pt x="16213" y="2411"/>
                </a:lnTo>
                <a:lnTo>
                  <a:pt x="16334" y="2365"/>
                </a:lnTo>
                <a:lnTo>
                  <a:pt x="16351" y="2009"/>
                </a:lnTo>
                <a:lnTo>
                  <a:pt x="16218" y="1589"/>
                </a:lnTo>
                <a:lnTo>
                  <a:pt x="16107" y="1354"/>
                </a:lnTo>
                <a:close/>
                <a:moveTo>
                  <a:pt x="13425" y="1507"/>
                </a:moveTo>
                <a:lnTo>
                  <a:pt x="13372" y="1589"/>
                </a:lnTo>
                <a:lnTo>
                  <a:pt x="13334" y="1695"/>
                </a:lnTo>
                <a:lnTo>
                  <a:pt x="13324" y="1574"/>
                </a:lnTo>
                <a:lnTo>
                  <a:pt x="13234" y="1580"/>
                </a:lnTo>
                <a:lnTo>
                  <a:pt x="13121" y="1662"/>
                </a:lnTo>
                <a:lnTo>
                  <a:pt x="13249" y="1674"/>
                </a:lnTo>
                <a:lnTo>
                  <a:pt x="13218" y="1808"/>
                </a:lnTo>
                <a:lnTo>
                  <a:pt x="13281" y="1915"/>
                </a:lnTo>
                <a:lnTo>
                  <a:pt x="13351" y="1842"/>
                </a:lnTo>
                <a:lnTo>
                  <a:pt x="13356" y="1769"/>
                </a:lnTo>
                <a:lnTo>
                  <a:pt x="13409" y="1735"/>
                </a:lnTo>
                <a:lnTo>
                  <a:pt x="13489" y="1681"/>
                </a:lnTo>
                <a:lnTo>
                  <a:pt x="13510" y="1607"/>
                </a:lnTo>
                <a:lnTo>
                  <a:pt x="13425" y="1507"/>
                </a:lnTo>
                <a:close/>
                <a:moveTo>
                  <a:pt x="11840" y="1628"/>
                </a:moveTo>
                <a:lnTo>
                  <a:pt x="11782" y="1762"/>
                </a:lnTo>
                <a:lnTo>
                  <a:pt x="11697" y="1656"/>
                </a:lnTo>
                <a:lnTo>
                  <a:pt x="11516" y="1781"/>
                </a:lnTo>
                <a:lnTo>
                  <a:pt x="11579" y="1976"/>
                </a:lnTo>
                <a:lnTo>
                  <a:pt x="11665" y="1982"/>
                </a:lnTo>
                <a:lnTo>
                  <a:pt x="11675" y="2097"/>
                </a:lnTo>
                <a:lnTo>
                  <a:pt x="11845" y="2164"/>
                </a:lnTo>
                <a:lnTo>
                  <a:pt x="12016" y="2116"/>
                </a:lnTo>
                <a:lnTo>
                  <a:pt x="12106" y="1896"/>
                </a:lnTo>
                <a:lnTo>
                  <a:pt x="11989" y="1741"/>
                </a:lnTo>
                <a:lnTo>
                  <a:pt x="11840" y="1628"/>
                </a:lnTo>
                <a:close/>
                <a:moveTo>
                  <a:pt x="11494" y="1896"/>
                </a:moveTo>
                <a:lnTo>
                  <a:pt x="11409" y="1909"/>
                </a:lnTo>
                <a:lnTo>
                  <a:pt x="11388" y="2057"/>
                </a:lnTo>
                <a:lnTo>
                  <a:pt x="11303" y="2057"/>
                </a:lnTo>
                <a:lnTo>
                  <a:pt x="11271" y="1915"/>
                </a:lnTo>
                <a:lnTo>
                  <a:pt x="11112" y="2064"/>
                </a:lnTo>
                <a:lnTo>
                  <a:pt x="11160" y="2371"/>
                </a:lnTo>
                <a:lnTo>
                  <a:pt x="11271" y="2679"/>
                </a:lnTo>
                <a:lnTo>
                  <a:pt x="11361" y="2780"/>
                </a:lnTo>
                <a:lnTo>
                  <a:pt x="11308" y="2901"/>
                </a:lnTo>
                <a:lnTo>
                  <a:pt x="11431" y="3102"/>
                </a:lnTo>
                <a:lnTo>
                  <a:pt x="11506" y="3096"/>
                </a:lnTo>
                <a:lnTo>
                  <a:pt x="11532" y="2813"/>
                </a:lnTo>
                <a:lnTo>
                  <a:pt x="11585" y="2752"/>
                </a:lnTo>
                <a:lnTo>
                  <a:pt x="11617" y="2484"/>
                </a:lnTo>
                <a:lnTo>
                  <a:pt x="11760" y="2338"/>
                </a:lnTo>
                <a:lnTo>
                  <a:pt x="11569" y="2043"/>
                </a:lnTo>
                <a:lnTo>
                  <a:pt x="11494" y="1896"/>
                </a:lnTo>
                <a:close/>
                <a:moveTo>
                  <a:pt x="16462" y="2183"/>
                </a:moveTo>
                <a:lnTo>
                  <a:pt x="16414" y="2231"/>
                </a:lnTo>
                <a:lnTo>
                  <a:pt x="16308" y="2719"/>
                </a:lnTo>
                <a:lnTo>
                  <a:pt x="16638" y="2579"/>
                </a:lnTo>
                <a:lnTo>
                  <a:pt x="16653" y="2432"/>
                </a:lnTo>
                <a:lnTo>
                  <a:pt x="16505" y="2210"/>
                </a:lnTo>
                <a:lnTo>
                  <a:pt x="16462" y="2183"/>
                </a:lnTo>
                <a:close/>
                <a:moveTo>
                  <a:pt x="4345" y="2204"/>
                </a:moveTo>
                <a:lnTo>
                  <a:pt x="4352" y="2350"/>
                </a:lnTo>
                <a:lnTo>
                  <a:pt x="4420" y="2445"/>
                </a:lnTo>
                <a:lnTo>
                  <a:pt x="4367" y="2551"/>
                </a:lnTo>
                <a:lnTo>
                  <a:pt x="4495" y="2566"/>
                </a:lnTo>
                <a:lnTo>
                  <a:pt x="4591" y="2685"/>
                </a:lnTo>
                <a:lnTo>
                  <a:pt x="4686" y="2719"/>
                </a:lnTo>
                <a:lnTo>
                  <a:pt x="4664" y="2572"/>
                </a:lnTo>
                <a:lnTo>
                  <a:pt x="4618" y="2399"/>
                </a:lnTo>
                <a:lnTo>
                  <a:pt x="4463" y="2258"/>
                </a:lnTo>
                <a:lnTo>
                  <a:pt x="4345" y="2204"/>
                </a:lnTo>
                <a:close/>
                <a:moveTo>
                  <a:pt x="4744" y="2371"/>
                </a:moveTo>
                <a:lnTo>
                  <a:pt x="4751" y="2526"/>
                </a:lnTo>
                <a:lnTo>
                  <a:pt x="4777" y="2660"/>
                </a:lnTo>
                <a:lnTo>
                  <a:pt x="4824" y="2740"/>
                </a:lnTo>
                <a:lnTo>
                  <a:pt x="4910" y="2673"/>
                </a:lnTo>
                <a:lnTo>
                  <a:pt x="4925" y="2539"/>
                </a:lnTo>
                <a:lnTo>
                  <a:pt x="4857" y="2411"/>
                </a:lnTo>
                <a:lnTo>
                  <a:pt x="4824" y="2384"/>
                </a:lnTo>
                <a:lnTo>
                  <a:pt x="4744" y="2371"/>
                </a:lnTo>
                <a:close/>
                <a:moveTo>
                  <a:pt x="3994" y="2378"/>
                </a:moveTo>
                <a:lnTo>
                  <a:pt x="3936" y="2493"/>
                </a:lnTo>
                <a:lnTo>
                  <a:pt x="3936" y="2545"/>
                </a:lnTo>
                <a:lnTo>
                  <a:pt x="4032" y="2545"/>
                </a:lnTo>
                <a:lnTo>
                  <a:pt x="4101" y="2472"/>
                </a:lnTo>
                <a:lnTo>
                  <a:pt x="4026" y="2399"/>
                </a:lnTo>
                <a:lnTo>
                  <a:pt x="3994" y="2378"/>
                </a:lnTo>
                <a:close/>
                <a:moveTo>
                  <a:pt x="11840" y="2526"/>
                </a:moveTo>
                <a:lnTo>
                  <a:pt x="11718" y="2600"/>
                </a:lnTo>
                <a:lnTo>
                  <a:pt x="11755" y="2713"/>
                </a:lnTo>
                <a:lnTo>
                  <a:pt x="11712" y="2800"/>
                </a:lnTo>
                <a:lnTo>
                  <a:pt x="11818" y="2880"/>
                </a:lnTo>
                <a:lnTo>
                  <a:pt x="11946" y="2740"/>
                </a:lnTo>
                <a:lnTo>
                  <a:pt x="11861" y="2660"/>
                </a:lnTo>
                <a:lnTo>
                  <a:pt x="11840" y="2526"/>
                </a:lnTo>
                <a:close/>
                <a:moveTo>
                  <a:pt x="4011" y="2633"/>
                </a:moveTo>
                <a:lnTo>
                  <a:pt x="3926" y="2673"/>
                </a:lnTo>
                <a:lnTo>
                  <a:pt x="3878" y="2786"/>
                </a:lnTo>
                <a:lnTo>
                  <a:pt x="3963" y="2895"/>
                </a:lnTo>
                <a:lnTo>
                  <a:pt x="4074" y="2794"/>
                </a:lnTo>
                <a:lnTo>
                  <a:pt x="4091" y="2694"/>
                </a:lnTo>
                <a:lnTo>
                  <a:pt x="4011" y="2633"/>
                </a:lnTo>
                <a:close/>
                <a:moveTo>
                  <a:pt x="4877" y="2746"/>
                </a:moveTo>
                <a:lnTo>
                  <a:pt x="4888" y="2847"/>
                </a:lnTo>
                <a:lnTo>
                  <a:pt x="5000" y="2867"/>
                </a:lnTo>
                <a:lnTo>
                  <a:pt x="5026" y="2853"/>
                </a:lnTo>
                <a:lnTo>
                  <a:pt x="5031" y="2819"/>
                </a:lnTo>
                <a:lnTo>
                  <a:pt x="4995" y="2752"/>
                </a:lnTo>
                <a:lnTo>
                  <a:pt x="4877" y="2746"/>
                </a:lnTo>
                <a:close/>
                <a:moveTo>
                  <a:pt x="3723" y="2813"/>
                </a:moveTo>
                <a:lnTo>
                  <a:pt x="3643" y="2867"/>
                </a:lnTo>
                <a:lnTo>
                  <a:pt x="3554" y="2861"/>
                </a:lnTo>
                <a:lnTo>
                  <a:pt x="3431" y="3075"/>
                </a:lnTo>
                <a:lnTo>
                  <a:pt x="3334" y="3309"/>
                </a:lnTo>
                <a:lnTo>
                  <a:pt x="3414" y="3376"/>
                </a:lnTo>
                <a:lnTo>
                  <a:pt x="3506" y="3330"/>
                </a:lnTo>
                <a:lnTo>
                  <a:pt x="3612" y="3196"/>
                </a:lnTo>
                <a:lnTo>
                  <a:pt x="3670" y="3181"/>
                </a:lnTo>
                <a:lnTo>
                  <a:pt x="3713" y="3068"/>
                </a:lnTo>
                <a:lnTo>
                  <a:pt x="3723" y="2813"/>
                </a:lnTo>
                <a:close/>
                <a:moveTo>
                  <a:pt x="16632" y="2874"/>
                </a:moveTo>
                <a:lnTo>
                  <a:pt x="16494" y="3014"/>
                </a:lnTo>
                <a:lnTo>
                  <a:pt x="16441" y="3154"/>
                </a:lnTo>
                <a:lnTo>
                  <a:pt x="16426" y="3288"/>
                </a:lnTo>
                <a:lnTo>
                  <a:pt x="16319" y="3282"/>
                </a:lnTo>
                <a:lnTo>
                  <a:pt x="16186" y="3443"/>
                </a:lnTo>
                <a:lnTo>
                  <a:pt x="16138" y="3376"/>
                </a:lnTo>
                <a:lnTo>
                  <a:pt x="15984" y="3403"/>
                </a:lnTo>
                <a:lnTo>
                  <a:pt x="15962" y="3483"/>
                </a:lnTo>
                <a:lnTo>
                  <a:pt x="15807" y="3523"/>
                </a:lnTo>
                <a:lnTo>
                  <a:pt x="15696" y="3671"/>
                </a:lnTo>
                <a:lnTo>
                  <a:pt x="15628" y="3677"/>
                </a:lnTo>
                <a:lnTo>
                  <a:pt x="15558" y="3857"/>
                </a:lnTo>
                <a:lnTo>
                  <a:pt x="15606" y="4000"/>
                </a:lnTo>
                <a:lnTo>
                  <a:pt x="15478" y="4033"/>
                </a:lnTo>
                <a:lnTo>
                  <a:pt x="15340" y="4019"/>
                </a:lnTo>
                <a:lnTo>
                  <a:pt x="15239" y="4073"/>
                </a:lnTo>
                <a:lnTo>
                  <a:pt x="15244" y="4341"/>
                </a:lnTo>
                <a:lnTo>
                  <a:pt x="15297" y="4542"/>
                </a:lnTo>
                <a:lnTo>
                  <a:pt x="15191" y="4408"/>
                </a:lnTo>
                <a:lnTo>
                  <a:pt x="15069" y="4421"/>
                </a:lnTo>
                <a:lnTo>
                  <a:pt x="14973" y="4515"/>
                </a:lnTo>
                <a:lnTo>
                  <a:pt x="14999" y="4682"/>
                </a:lnTo>
                <a:lnTo>
                  <a:pt x="14936" y="4642"/>
                </a:lnTo>
                <a:lnTo>
                  <a:pt x="14956" y="4414"/>
                </a:lnTo>
                <a:lnTo>
                  <a:pt x="14925" y="4280"/>
                </a:lnTo>
                <a:lnTo>
                  <a:pt x="14898" y="4287"/>
                </a:lnTo>
                <a:lnTo>
                  <a:pt x="14915" y="4460"/>
                </a:lnTo>
                <a:lnTo>
                  <a:pt x="14808" y="4621"/>
                </a:lnTo>
                <a:lnTo>
                  <a:pt x="14883" y="4810"/>
                </a:lnTo>
                <a:lnTo>
                  <a:pt x="14835" y="5023"/>
                </a:lnTo>
                <a:lnTo>
                  <a:pt x="14850" y="5138"/>
                </a:lnTo>
                <a:lnTo>
                  <a:pt x="14915" y="5157"/>
                </a:lnTo>
                <a:lnTo>
                  <a:pt x="14888" y="5291"/>
                </a:lnTo>
                <a:lnTo>
                  <a:pt x="14920" y="5406"/>
                </a:lnTo>
                <a:lnTo>
                  <a:pt x="14872" y="5498"/>
                </a:lnTo>
                <a:lnTo>
                  <a:pt x="14857" y="5593"/>
                </a:lnTo>
                <a:lnTo>
                  <a:pt x="14792" y="5641"/>
                </a:lnTo>
                <a:lnTo>
                  <a:pt x="14770" y="5708"/>
                </a:lnTo>
                <a:lnTo>
                  <a:pt x="14702" y="5681"/>
                </a:lnTo>
                <a:lnTo>
                  <a:pt x="14813" y="5413"/>
                </a:lnTo>
                <a:lnTo>
                  <a:pt x="14840" y="5279"/>
                </a:lnTo>
                <a:lnTo>
                  <a:pt x="14777" y="5151"/>
                </a:lnTo>
                <a:lnTo>
                  <a:pt x="14787" y="4862"/>
                </a:lnTo>
                <a:lnTo>
                  <a:pt x="14765" y="4709"/>
                </a:lnTo>
                <a:lnTo>
                  <a:pt x="14729" y="4636"/>
                </a:lnTo>
                <a:lnTo>
                  <a:pt x="14782" y="4441"/>
                </a:lnTo>
                <a:lnTo>
                  <a:pt x="14770" y="4307"/>
                </a:lnTo>
                <a:lnTo>
                  <a:pt x="14617" y="4241"/>
                </a:lnTo>
                <a:lnTo>
                  <a:pt x="14574" y="4287"/>
                </a:lnTo>
                <a:lnTo>
                  <a:pt x="14537" y="4508"/>
                </a:lnTo>
                <a:lnTo>
                  <a:pt x="14431" y="4716"/>
                </a:lnTo>
                <a:lnTo>
                  <a:pt x="14431" y="4789"/>
                </a:lnTo>
                <a:lnTo>
                  <a:pt x="14463" y="4956"/>
                </a:lnTo>
                <a:lnTo>
                  <a:pt x="14441" y="5057"/>
                </a:lnTo>
                <a:lnTo>
                  <a:pt x="14511" y="5078"/>
                </a:lnTo>
                <a:lnTo>
                  <a:pt x="14511" y="5124"/>
                </a:lnTo>
                <a:lnTo>
                  <a:pt x="14569" y="5231"/>
                </a:lnTo>
                <a:lnTo>
                  <a:pt x="14531" y="5339"/>
                </a:lnTo>
                <a:lnTo>
                  <a:pt x="14318" y="5111"/>
                </a:lnTo>
                <a:lnTo>
                  <a:pt x="14238" y="5044"/>
                </a:lnTo>
                <a:lnTo>
                  <a:pt x="14069" y="4977"/>
                </a:lnTo>
                <a:lnTo>
                  <a:pt x="14037" y="5044"/>
                </a:lnTo>
                <a:lnTo>
                  <a:pt x="14095" y="5164"/>
                </a:lnTo>
                <a:lnTo>
                  <a:pt x="14032" y="5297"/>
                </a:lnTo>
                <a:lnTo>
                  <a:pt x="13962" y="5178"/>
                </a:lnTo>
                <a:lnTo>
                  <a:pt x="13878" y="5258"/>
                </a:lnTo>
                <a:lnTo>
                  <a:pt x="13766" y="5264"/>
                </a:lnTo>
                <a:lnTo>
                  <a:pt x="13723" y="5331"/>
                </a:lnTo>
                <a:lnTo>
                  <a:pt x="13648" y="5312"/>
                </a:lnTo>
                <a:lnTo>
                  <a:pt x="13706" y="5191"/>
                </a:lnTo>
                <a:lnTo>
                  <a:pt x="13665" y="5184"/>
                </a:lnTo>
                <a:lnTo>
                  <a:pt x="13462" y="5358"/>
                </a:lnTo>
                <a:lnTo>
                  <a:pt x="13341" y="5452"/>
                </a:lnTo>
                <a:lnTo>
                  <a:pt x="13324" y="5574"/>
                </a:lnTo>
                <a:lnTo>
                  <a:pt x="13234" y="5614"/>
                </a:lnTo>
                <a:lnTo>
                  <a:pt x="13186" y="5547"/>
                </a:lnTo>
                <a:lnTo>
                  <a:pt x="13186" y="5440"/>
                </a:lnTo>
                <a:lnTo>
                  <a:pt x="13261" y="5413"/>
                </a:lnTo>
                <a:lnTo>
                  <a:pt x="13228" y="5306"/>
                </a:lnTo>
                <a:lnTo>
                  <a:pt x="13063" y="5239"/>
                </a:lnTo>
                <a:lnTo>
                  <a:pt x="13106" y="5358"/>
                </a:lnTo>
                <a:lnTo>
                  <a:pt x="13080" y="5473"/>
                </a:lnTo>
                <a:lnTo>
                  <a:pt x="13128" y="5586"/>
                </a:lnTo>
                <a:lnTo>
                  <a:pt x="13095" y="5714"/>
                </a:lnTo>
                <a:lnTo>
                  <a:pt x="13041" y="5647"/>
                </a:lnTo>
                <a:lnTo>
                  <a:pt x="12988" y="5632"/>
                </a:lnTo>
                <a:lnTo>
                  <a:pt x="12850" y="5808"/>
                </a:lnTo>
                <a:lnTo>
                  <a:pt x="12889" y="5934"/>
                </a:lnTo>
                <a:lnTo>
                  <a:pt x="12840" y="5976"/>
                </a:lnTo>
                <a:lnTo>
                  <a:pt x="12696" y="5867"/>
                </a:lnTo>
                <a:lnTo>
                  <a:pt x="12659" y="5928"/>
                </a:lnTo>
                <a:lnTo>
                  <a:pt x="12696" y="6001"/>
                </a:lnTo>
                <a:lnTo>
                  <a:pt x="12691" y="6082"/>
                </a:lnTo>
                <a:lnTo>
                  <a:pt x="12643" y="6043"/>
                </a:lnTo>
                <a:lnTo>
                  <a:pt x="12569" y="5988"/>
                </a:lnTo>
                <a:lnTo>
                  <a:pt x="12563" y="5727"/>
                </a:lnTo>
                <a:lnTo>
                  <a:pt x="12468" y="5593"/>
                </a:lnTo>
                <a:lnTo>
                  <a:pt x="12510" y="5565"/>
                </a:lnTo>
                <a:lnTo>
                  <a:pt x="12771" y="5708"/>
                </a:lnTo>
                <a:lnTo>
                  <a:pt x="12867" y="5660"/>
                </a:lnTo>
                <a:lnTo>
                  <a:pt x="12930" y="5565"/>
                </a:lnTo>
                <a:lnTo>
                  <a:pt x="12925" y="5440"/>
                </a:lnTo>
                <a:lnTo>
                  <a:pt x="12882" y="5346"/>
                </a:lnTo>
                <a:lnTo>
                  <a:pt x="12664" y="5117"/>
                </a:lnTo>
                <a:lnTo>
                  <a:pt x="12505" y="5071"/>
                </a:lnTo>
                <a:lnTo>
                  <a:pt x="12410" y="4944"/>
                </a:lnTo>
                <a:lnTo>
                  <a:pt x="12350" y="5017"/>
                </a:lnTo>
                <a:lnTo>
                  <a:pt x="12287" y="4883"/>
                </a:lnTo>
                <a:lnTo>
                  <a:pt x="12362" y="4822"/>
                </a:lnTo>
                <a:lnTo>
                  <a:pt x="12180" y="4661"/>
                </a:lnTo>
                <a:lnTo>
                  <a:pt x="12074" y="4709"/>
                </a:lnTo>
                <a:lnTo>
                  <a:pt x="11968" y="4703"/>
                </a:lnTo>
                <a:lnTo>
                  <a:pt x="11878" y="4883"/>
                </a:lnTo>
                <a:lnTo>
                  <a:pt x="11782" y="4871"/>
                </a:lnTo>
                <a:lnTo>
                  <a:pt x="11654" y="4963"/>
                </a:lnTo>
                <a:lnTo>
                  <a:pt x="11494" y="5224"/>
                </a:lnTo>
                <a:lnTo>
                  <a:pt x="11399" y="5373"/>
                </a:lnTo>
                <a:lnTo>
                  <a:pt x="11260" y="5733"/>
                </a:lnTo>
                <a:lnTo>
                  <a:pt x="11153" y="5976"/>
                </a:lnTo>
                <a:lnTo>
                  <a:pt x="11037" y="6149"/>
                </a:lnTo>
                <a:lnTo>
                  <a:pt x="10882" y="6283"/>
                </a:lnTo>
                <a:lnTo>
                  <a:pt x="10829" y="6384"/>
                </a:lnTo>
                <a:lnTo>
                  <a:pt x="10846" y="6731"/>
                </a:lnTo>
                <a:lnTo>
                  <a:pt x="10867" y="6886"/>
                </a:lnTo>
                <a:lnTo>
                  <a:pt x="10947" y="6959"/>
                </a:lnTo>
                <a:lnTo>
                  <a:pt x="11027" y="6926"/>
                </a:lnTo>
                <a:lnTo>
                  <a:pt x="11143" y="6758"/>
                </a:lnTo>
                <a:lnTo>
                  <a:pt x="11180" y="6846"/>
                </a:lnTo>
                <a:lnTo>
                  <a:pt x="11223" y="7039"/>
                </a:lnTo>
                <a:lnTo>
                  <a:pt x="11271" y="7194"/>
                </a:lnTo>
                <a:lnTo>
                  <a:pt x="11286" y="7315"/>
                </a:lnTo>
                <a:lnTo>
                  <a:pt x="11356" y="7307"/>
                </a:lnTo>
                <a:lnTo>
                  <a:pt x="11388" y="7206"/>
                </a:lnTo>
                <a:lnTo>
                  <a:pt x="11457" y="7221"/>
                </a:lnTo>
                <a:lnTo>
                  <a:pt x="11489" y="7093"/>
                </a:lnTo>
                <a:lnTo>
                  <a:pt x="11511" y="6859"/>
                </a:lnTo>
                <a:lnTo>
                  <a:pt x="11569" y="6825"/>
                </a:lnTo>
                <a:lnTo>
                  <a:pt x="11622" y="6664"/>
                </a:lnTo>
                <a:lnTo>
                  <a:pt x="11569" y="6585"/>
                </a:lnTo>
                <a:lnTo>
                  <a:pt x="11526" y="6478"/>
                </a:lnTo>
                <a:lnTo>
                  <a:pt x="11569" y="6256"/>
                </a:lnTo>
                <a:lnTo>
                  <a:pt x="11680" y="6116"/>
                </a:lnTo>
                <a:lnTo>
                  <a:pt x="11772" y="5982"/>
                </a:lnTo>
                <a:lnTo>
                  <a:pt x="11760" y="5875"/>
                </a:lnTo>
                <a:lnTo>
                  <a:pt x="11818" y="5754"/>
                </a:lnTo>
                <a:lnTo>
                  <a:pt x="11919" y="5699"/>
                </a:lnTo>
                <a:lnTo>
                  <a:pt x="11999" y="5787"/>
                </a:lnTo>
                <a:lnTo>
                  <a:pt x="12004" y="5861"/>
                </a:lnTo>
                <a:lnTo>
                  <a:pt x="11968" y="5894"/>
                </a:lnTo>
                <a:lnTo>
                  <a:pt x="11835" y="6076"/>
                </a:lnTo>
                <a:lnTo>
                  <a:pt x="11782" y="6177"/>
                </a:lnTo>
                <a:lnTo>
                  <a:pt x="11755" y="6269"/>
                </a:lnTo>
                <a:lnTo>
                  <a:pt x="11782" y="6411"/>
                </a:lnTo>
                <a:lnTo>
                  <a:pt x="11772" y="6558"/>
                </a:lnTo>
                <a:lnTo>
                  <a:pt x="11830" y="6604"/>
                </a:lnTo>
                <a:lnTo>
                  <a:pt x="11861" y="6685"/>
                </a:lnTo>
                <a:lnTo>
                  <a:pt x="11958" y="6652"/>
                </a:lnTo>
                <a:lnTo>
                  <a:pt x="12057" y="6597"/>
                </a:lnTo>
                <a:lnTo>
                  <a:pt x="12164" y="6585"/>
                </a:lnTo>
                <a:lnTo>
                  <a:pt x="12224" y="6658"/>
                </a:lnTo>
                <a:lnTo>
                  <a:pt x="12159" y="6738"/>
                </a:lnTo>
                <a:lnTo>
                  <a:pt x="12101" y="6746"/>
                </a:lnTo>
                <a:lnTo>
                  <a:pt x="12037" y="6719"/>
                </a:lnTo>
                <a:lnTo>
                  <a:pt x="11963" y="6738"/>
                </a:lnTo>
                <a:lnTo>
                  <a:pt x="11888" y="6779"/>
                </a:lnTo>
                <a:lnTo>
                  <a:pt x="11893" y="6859"/>
                </a:lnTo>
                <a:lnTo>
                  <a:pt x="11931" y="6905"/>
                </a:lnTo>
                <a:lnTo>
                  <a:pt x="11951" y="6886"/>
                </a:lnTo>
                <a:lnTo>
                  <a:pt x="11946" y="6966"/>
                </a:lnTo>
                <a:lnTo>
                  <a:pt x="11936" y="7072"/>
                </a:lnTo>
                <a:lnTo>
                  <a:pt x="11888" y="7072"/>
                </a:lnTo>
                <a:lnTo>
                  <a:pt x="11840" y="6972"/>
                </a:lnTo>
                <a:lnTo>
                  <a:pt x="11787" y="7020"/>
                </a:lnTo>
                <a:lnTo>
                  <a:pt x="11760" y="7106"/>
                </a:lnTo>
                <a:lnTo>
                  <a:pt x="11760" y="7206"/>
                </a:lnTo>
                <a:lnTo>
                  <a:pt x="11772" y="7315"/>
                </a:lnTo>
                <a:lnTo>
                  <a:pt x="11692" y="7355"/>
                </a:lnTo>
                <a:lnTo>
                  <a:pt x="11680" y="7407"/>
                </a:lnTo>
                <a:lnTo>
                  <a:pt x="11622" y="7407"/>
                </a:lnTo>
                <a:lnTo>
                  <a:pt x="11617" y="7374"/>
                </a:lnTo>
                <a:lnTo>
                  <a:pt x="11559" y="7355"/>
                </a:lnTo>
                <a:lnTo>
                  <a:pt x="11484" y="7395"/>
                </a:lnTo>
                <a:lnTo>
                  <a:pt x="11393" y="7455"/>
                </a:lnTo>
                <a:lnTo>
                  <a:pt x="11356" y="7489"/>
                </a:lnTo>
                <a:lnTo>
                  <a:pt x="11329" y="7449"/>
                </a:lnTo>
                <a:lnTo>
                  <a:pt x="11266" y="7401"/>
                </a:lnTo>
                <a:lnTo>
                  <a:pt x="11233" y="7434"/>
                </a:lnTo>
                <a:lnTo>
                  <a:pt x="11175" y="7462"/>
                </a:lnTo>
                <a:lnTo>
                  <a:pt x="11175" y="7416"/>
                </a:lnTo>
                <a:lnTo>
                  <a:pt x="11117" y="7388"/>
                </a:lnTo>
                <a:lnTo>
                  <a:pt x="11117" y="7340"/>
                </a:lnTo>
                <a:lnTo>
                  <a:pt x="11100" y="7282"/>
                </a:lnTo>
                <a:lnTo>
                  <a:pt x="11143" y="7188"/>
                </a:lnTo>
                <a:lnTo>
                  <a:pt x="11160" y="7200"/>
                </a:lnTo>
                <a:lnTo>
                  <a:pt x="11175" y="7154"/>
                </a:lnTo>
                <a:lnTo>
                  <a:pt x="11143" y="7133"/>
                </a:lnTo>
                <a:lnTo>
                  <a:pt x="11138" y="7093"/>
                </a:lnTo>
                <a:lnTo>
                  <a:pt x="11153" y="7047"/>
                </a:lnTo>
                <a:lnTo>
                  <a:pt x="11153" y="6980"/>
                </a:lnTo>
                <a:lnTo>
                  <a:pt x="11107" y="7020"/>
                </a:lnTo>
                <a:lnTo>
                  <a:pt x="11085" y="7060"/>
                </a:lnTo>
                <a:lnTo>
                  <a:pt x="11032" y="7066"/>
                </a:lnTo>
                <a:lnTo>
                  <a:pt x="11015" y="7106"/>
                </a:lnTo>
                <a:lnTo>
                  <a:pt x="11005" y="7139"/>
                </a:lnTo>
                <a:lnTo>
                  <a:pt x="11005" y="7273"/>
                </a:lnTo>
                <a:lnTo>
                  <a:pt x="11027" y="7349"/>
                </a:lnTo>
                <a:lnTo>
                  <a:pt x="11032" y="7422"/>
                </a:lnTo>
                <a:lnTo>
                  <a:pt x="11047" y="7468"/>
                </a:lnTo>
                <a:lnTo>
                  <a:pt x="11010" y="7529"/>
                </a:lnTo>
                <a:lnTo>
                  <a:pt x="11000" y="7501"/>
                </a:lnTo>
                <a:lnTo>
                  <a:pt x="10952" y="7508"/>
                </a:lnTo>
                <a:lnTo>
                  <a:pt x="10940" y="7535"/>
                </a:lnTo>
                <a:lnTo>
                  <a:pt x="10894" y="7529"/>
                </a:lnTo>
                <a:lnTo>
                  <a:pt x="10814" y="7583"/>
                </a:lnTo>
                <a:lnTo>
                  <a:pt x="10761" y="7757"/>
                </a:lnTo>
                <a:lnTo>
                  <a:pt x="10728" y="7790"/>
                </a:lnTo>
                <a:lnTo>
                  <a:pt x="10681" y="7809"/>
                </a:lnTo>
                <a:lnTo>
                  <a:pt x="10628" y="7836"/>
                </a:lnTo>
                <a:lnTo>
                  <a:pt x="10611" y="7931"/>
                </a:lnTo>
                <a:lnTo>
                  <a:pt x="10473" y="8018"/>
                </a:lnTo>
                <a:lnTo>
                  <a:pt x="10420" y="7970"/>
                </a:lnTo>
                <a:lnTo>
                  <a:pt x="10435" y="8098"/>
                </a:lnTo>
                <a:lnTo>
                  <a:pt x="10340" y="8071"/>
                </a:lnTo>
                <a:lnTo>
                  <a:pt x="10266" y="8098"/>
                </a:lnTo>
                <a:lnTo>
                  <a:pt x="10271" y="8178"/>
                </a:lnTo>
                <a:lnTo>
                  <a:pt x="10362" y="8219"/>
                </a:lnTo>
                <a:lnTo>
                  <a:pt x="10404" y="8272"/>
                </a:lnTo>
                <a:lnTo>
                  <a:pt x="10462" y="8387"/>
                </a:lnTo>
                <a:lnTo>
                  <a:pt x="10452" y="8594"/>
                </a:lnTo>
                <a:lnTo>
                  <a:pt x="10420" y="8655"/>
                </a:lnTo>
                <a:lnTo>
                  <a:pt x="10324" y="8655"/>
                </a:lnTo>
                <a:lnTo>
                  <a:pt x="10276" y="8661"/>
                </a:lnTo>
                <a:lnTo>
                  <a:pt x="10212" y="8640"/>
                </a:lnTo>
                <a:lnTo>
                  <a:pt x="10133" y="8640"/>
                </a:lnTo>
                <a:lnTo>
                  <a:pt x="10063" y="8621"/>
                </a:lnTo>
                <a:lnTo>
                  <a:pt x="9978" y="8695"/>
                </a:lnTo>
                <a:lnTo>
                  <a:pt x="10000" y="8734"/>
                </a:lnTo>
                <a:lnTo>
                  <a:pt x="9995" y="8808"/>
                </a:lnTo>
                <a:lnTo>
                  <a:pt x="9995" y="8841"/>
                </a:lnTo>
                <a:lnTo>
                  <a:pt x="10005" y="8875"/>
                </a:lnTo>
                <a:lnTo>
                  <a:pt x="10005" y="8914"/>
                </a:lnTo>
                <a:lnTo>
                  <a:pt x="9995" y="8975"/>
                </a:lnTo>
                <a:lnTo>
                  <a:pt x="9990" y="9015"/>
                </a:lnTo>
                <a:lnTo>
                  <a:pt x="9968" y="9048"/>
                </a:lnTo>
                <a:lnTo>
                  <a:pt x="9963" y="9109"/>
                </a:lnTo>
                <a:lnTo>
                  <a:pt x="9978" y="9142"/>
                </a:lnTo>
                <a:lnTo>
                  <a:pt x="10005" y="9149"/>
                </a:lnTo>
                <a:lnTo>
                  <a:pt x="10010" y="9209"/>
                </a:lnTo>
                <a:lnTo>
                  <a:pt x="10000" y="9283"/>
                </a:lnTo>
                <a:lnTo>
                  <a:pt x="10031" y="9270"/>
                </a:lnTo>
                <a:lnTo>
                  <a:pt x="10063" y="9283"/>
                </a:lnTo>
                <a:lnTo>
                  <a:pt x="10084" y="9258"/>
                </a:lnTo>
                <a:lnTo>
                  <a:pt x="10138" y="9270"/>
                </a:lnTo>
                <a:lnTo>
                  <a:pt x="10154" y="9325"/>
                </a:lnTo>
                <a:lnTo>
                  <a:pt x="10171" y="9350"/>
                </a:lnTo>
                <a:lnTo>
                  <a:pt x="10149" y="9350"/>
                </a:lnTo>
                <a:lnTo>
                  <a:pt x="10133" y="9404"/>
                </a:lnTo>
                <a:lnTo>
                  <a:pt x="10096" y="9498"/>
                </a:lnTo>
                <a:lnTo>
                  <a:pt x="10053" y="9532"/>
                </a:lnTo>
                <a:lnTo>
                  <a:pt x="9995" y="9571"/>
                </a:lnTo>
                <a:lnTo>
                  <a:pt x="9956" y="9632"/>
                </a:lnTo>
                <a:lnTo>
                  <a:pt x="9951" y="9678"/>
                </a:lnTo>
                <a:lnTo>
                  <a:pt x="9930" y="9751"/>
                </a:lnTo>
                <a:lnTo>
                  <a:pt x="9946" y="9860"/>
                </a:lnTo>
                <a:lnTo>
                  <a:pt x="9898" y="9927"/>
                </a:lnTo>
                <a:lnTo>
                  <a:pt x="9867" y="9946"/>
                </a:lnTo>
                <a:lnTo>
                  <a:pt x="9818" y="10001"/>
                </a:lnTo>
                <a:lnTo>
                  <a:pt x="9765" y="10007"/>
                </a:lnTo>
                <a:lnTo>
                  <a:pt x="9734" y="10040"/>
                </a:lnTo>
                <a:lnTo>
                  <a:pt x="9697" y="10128"/>
                </a:lnTo>
                <a:lnTo>
                  <a:pt x="9659" y="10153"/>
                </a:lnTo>
                <a:lnTo>
                  <a:pt x="9637" y="10208"/>
                </a:lnTo>
                <a:lnTo>
                  <a:pt x="9637" y="10248"/>
                </a:lnTo>
                <a:lnTo>
                  <a:pt x="9622" y="10296"/>
                </a:lnTo>
                <a:lnTo>
                  <a:pt x="9601" y="10308"/>
                </a:lnTo>
                <a:lnTo>
                  <a:pt x="9569" y="10363"/>
                </a:lnTo>
                <a:lnTo>
                  <a:pt x="9548" y="10415"/>
                </a:lnTo>
                <a:lnTo>
                  <a:pt x="9553" y="10442"/>
                </a:lnTo>
                <a:lnTo>
                  <a:pt x="9531" y="10482"/>
                </a:lnTo>
                <a:lnTo>
                  <a:pt x="9511" y="10503"/>
                </a:lnTo>
                <a:lnTo>
                  <a:pt x="9504" y="10536"/>
                </a:lnTo>
                <a:lnTo>
                  <a:pt x="9504" y="10570"/>
                </a:lnTo>
                <a:lnTo>
                  <a:pt x="9538" y="10603"/>
                </a:lnTo>
                <a:lnTo>
                  <a:pt x="9553" y="10643"/>
                </a:lnTo>
                <a:lnTo>
                  <a:pt x="9548" y="10683"/>
                </a:lnTo>
                <a:lnTo>
                  <a:pt x="9553" y="10723"/>
                </a:lnTo>
                <a:lnTo>
                  <a:pt x="9558" y="10798"/>
                </a:lnTo>
                <a:lnTo>
                  <a:pt x="9553" y="10871"/>
                </a:lnTo>
                <a:lnTo>
                  <a:pt x="9538" y="10911"/>
                </a:lnTo>
                <a:lnTo>
                  <a:pt x="9543" y="10951"/>
                </a:lnTo>
                <a:lnTo>
                  <a:pt x="9526" y="10991"/>
                </a:lnTo>
                <a:lnTo>
                  <a:pt x="9499" y="11045"/>
                </a:lnTo>
                <a:lnTo>
                  <a:pt x="9473" y="11058"/>
                </a:lnTo>
                <a:lnTo>
                  <a:pt x="9499" y="11085"/>
                </a:lnTo>
                <a:lnTo>
                  <a:pt x="9526" y="11145"/>
                </a:lnTo>
                <a:lnTo>
                  <a:pt x="9521" y="11179"/>
                </a:lnTo>
                <a:lnTo>
                  <a:pt x="9531" y="11240"/>
                </a:lnTo>
                <a:lnTo>
                  <a:pt x="9538" y="11252"/>
                </a:lnTo>
                <a:lnTo>
                  <a:pt x="9553" y="11267"/>
                </a:lnTo>
                <a:lnTo>
                  <a:pt x="9553" y="11279"/>
                </a:lnTo>
                <a:lnTo>
                  <a:pt x="9569" y="11300"/>
                </a:lnTo>
                <a:lnTo>
                  <a:pt x="9596" y="11307"/>
                </a:lnTo>
                <a:lnTo>
                  <a:pt x="9627" y="11340"/>
                </a:lnTo>
                <a:lnTo>
                  <a:pt x="9644" y="11353"/>
                </a:lnTo>
                <a:lnTo>
                  <a:pt x="9654" y="11367"/>
                </a:lnTo>
                <a:lnTo>
                  <a:pt x="9659" y="11401"/>
                </a:lnTo>
                <a:lnTo>
                  <a:pt x="9676" y="11413"/>
                </a:lnTo>
                <a:lnTo>
                  <a:pt x="9690" y="11420"/>
                </a:lnTo>
                <a:lnTo>
                  <a:pt x="9712" y="11447"/>
                </a:lnTo>
                <a:lnTo>
                  <a:pt x="9739" y="11493"/>
                </a:lnTo>
                <a:lnTo>
                  <a:pt x="9744" y="11547"/>
                </a:lnTo>
                <a:lnTo>
                  <a:pt x="9755" y="11575"/>
                </a:lnTo>
                <a:lnTo>
                  <a:pt x="9787" y="11614"/>
                </a:lnTo>
                <a:lnTo>
                  <a:pt x="9830" y="11642"/>
                </a:lnTo>
                <a:lnTo>
                  <a:pt x="9845" y="11648"/>
                </a:lnTo>
                <a:lnTo>
                  <a:pt x="9883" y="11694"/>
                </a:lnTo>
                <a:lnTo>
                  <a:pt x="9930" y="11736"/>
                </a:lnTo>
                <a:lnTo>
                  <a:pt x="9983" y="11788"/>
                </a:lnTo>
                <a:lnTo>
                  <a:pt x="10043" y="11822"/>
                </a:lnTo>
                <a:lnTo>
                  <a:pt x="10058" y="11822"/>
                </a:lnTo>
                <a:lnTo>
                  <a:pt x="10069" y="11822"/>
                </a:lnTo>
                <a:lnTo>
                  <a:pt x="10128" y="11794"/>
                </a:lnTo>
                <a:lnTo>
                  <a:pt x="10169" y="11775"/>
                </a:lnTo>
                <a:lnTo>
                  <a:pt x="10239" y="11761"/>
                </a:lnTo>
                <a:lnTo>
                  <a:pt x="10276" y="11761"/>
                </a:lnTo>
                <a:lnTo>
                  <a:pt x="10319" y="11775"/>
                </a:lnTo>
                <a:lnTo>
                  <a:pt x="10345" y="11775"/>
                </a:lnTo>
                <a:lnTo>
                  <a:pt x="10399" y="11794"/>
                </a:lnTo>
                <a:lnTo>
                  <a:pt x="10452" y="11775"/>
                </a:lnTo>
                <a:lnTo>
                  <a:pt x="10483" y="11748"/>
                </a:lnTo>
                <a:lnTo>
                  <a:pt x="10575" y="11708"/>
                </a:lnTo>
                <a:lnTo>
                  <a:pt x="10621" y="11694"/>
                </a:lnTo>
                <a:lnTo>
                  <a:pt x="10670" y="11688"/>
                </a:lnTo>
                <a:lnTo>
                  <a:pt x="10723" y="11688"/>
                </a:lnTo>
                <a:lnTo>
                  <a:pt x="10766" y="11688"/>
                </a:lnTo>
                <a:lnTo>
                  <a:pt x="10807" y="11736"/>
                </a:lnTo>
                <a:lnTo>
                  <a:pt x="10829" y="11788"/>
                </a:lnTo>
                <a:lnTo>
                  <a:pt x="10861" y="11836"/>
                </a:lnTo>
                <a:lnTo>
                  <a:pt x="10909" y="11836"/>
                </a:lnTo>
                <a:lnTo>
                  <a:pt x="10930" y="11822"/>
                </a:lnTo>
                <a:lnTo>
                  <a:pt x="10952" y="11828"/>
                </a:lnTo>
                <a:lnTo>
                  <a:pt x="11010" y="11803"/>
                </a:lnTo>
                <a:lnTo>
                  <a:pt x="11010" y="11822"/>
                </a:lnTo>
                <a:lnTo>
                  <a:pt x="11027" y="11836"/>
                </a:lnTo>
                <a:lnTo>
                  <a:pt x="11037" y="11870"/>
                </a:lnTo>
                <a:lnTo>
                  <a:pt x="11063" y="11882"/>
                </a:lnTo>
                <a:lnTo>
                  <a:pt x="11085" y="11928"/>
                </a:lnTo>
                <a:lnTo>
                  <a:pt x="11073" y="11989"/>
                </a:lnTo>
                <a:lnTo>
                  <a:pt x="11053" y="12071"/>
                </a:lnTo>
                <a:lnTo>
                  <a:pt x="11063" y="12083"/>
                </a:lnTo>
                <a:lnTo>
                  <a:pt x="11053" y="12138"/>
                </a:lnTo>
                <a:lnTo>
                  <a:pt x="11037" y="12190"/>
                </a:lnTo>
                <a:lnTo>
                  <a:pt x="11027" y="12211"/>
                </a:lnTo>
                <a:lnTo>
                  <a:pt x="11027" y="12238"/>
                </a:lnTo>
                <a:lnTo>
                  <a:pt x="11063" y="12311"/>
                </a:lnTo>
                <a:lnTo>
                  <a:pt x="11100" y="12372"/>
                </a:lnTo>
                <a:lnTo>
                  <a:pt x="11160" y="12445"/>
                </a:lnTo>
                <a:lnTo>
                  <a:pt x="11206" y="12525"/>
                </a:lnTo>
                <a:lnTo>
                  <a:pt x="11223" y="12579"/>
                </a:lnTo>
                <a:lnTo>
                  <a:pt x="11233" y="12598"/>
                </a:lnTo>
                <a:lnTo>
                  <a:pt x="11228" y="12613"/>
                </a:lnTo>
                <a:lnTo>
                  <a:pt x="11255" y="12659"/>
                </a:lnTo>
                <a:lnTo>
                  <a:pt x="11266" y="12707"/>
                </a:lnTo>
                <a:lnTo>
                  <a:pt x="11281" y="12780"/>
                </a:lnTo>
                <a:lnTo>
                  <a:pt x="11266" y="12807"/>
                </a:lnTo>
                <a:lnTo>
                  <a:pt x="11260" y="12820"/>
                </a:lnTo>
                <a:lnTo>
                  <a:pt x="11276" y="12866"/>
                </a:lnTo>
                <a:lnTo>
                  <a:pt x="11293" y="12914"/>
                </a:lnTo>
                <a:lnTo>
                  <a:pt x="11308" y="12941"/>
                </a:lnTo>
                <a:lnTo>
                  <a:pt x="11313" y="12981"/>
                </a:lnTo>
                <a:lnTo>
                  <a:pt x="11308" y="13033"/>
                </a:lnTo>
                <a:lnTo>
                  <a:pt x="11286" y="13067"/>
                </a:lnTo>
                <a:lnTo>
                  <a:pt x="11255" y="13115"/>
                </a:lnTo>
                <a:lnTo>
                  <a:pt x="11240" y="13149"/>
                </a:lnTo>
                <a:lnTo>
                  <a:pt x="11218" y="13215"/>
                </a:lnTo>
                <a:lnTo>
                  <a:pt x="11213" y="13249"/>
                </a:lnTo>
                <a:lnTo>
                  <a:pt x="11191" y="13316"/>
                </a:lnTo>
                <a:lnTo>
                  <a:pt x="11180" y="13383"/>
                </a:lnTo>
                <a:lnTo>
                  <a:pt x="11186" y="13429"/>
                </a:lnTo>
                <a:lnTo>
                  <a:pt x="11191" y="13490"/>
                </a:lnTo>
                <a:lnTo>
                  <a:pt x="11240" y="13563"/>
                </a:lnTo>
                <a:lnTo>
                  <a:pt x="11250" y="13611"/>
                </a:lnTo>
                <a:lnTo>
                  <a:pt x="11281" y="13703"/>
                </a:lnTo>
                <a:lnTo>
                  <a:pt x="11313" y="13770"/>
                </a:lnTo>
                <a:lnTo>
                  <a:pt x="11334" y="13804"/>
                </a:lnTo>
                <a:lnTo>
                  <a:pt x="11339" y="13845"/>
                </a:lnTo>
                <a:lnTo>
                  <a:pt x="11339" y="13938"/>
                </a:lnTo>
                <a:lnTo>
                  <a:pt x="11361" y="14059"/>
                </a:lnTo>
                <a:lnTo>
                  <a:pt x="11378" y="14120"/>
                </a:lnTo>
                <a:lnTo>
                  <a:pt x="11388" y="14199"/>
                </a:lnTo>
                <a:lnTo>
                  <a:pt x="11409" y="14260"/>
                </a:lnTo>
                <a:lnTo>
                  <a:pt x="11452" y="14321"/>
                </a:lnTo>
                <a:lnTo>
                  <a:pt x="11494" y="14427"/>
                </a:lnTo>
                <a:lnTo>
                  <a:pt x="11526" y="14501"/>
                </a:lnTo>
                <a:lnTo>
                  <a:pt x="11564" y="14582"/>
                </a:lnTo>
                <a:lnTo>
                  <a:pt x="11564" y="14649"/>
                </a:lnTo>
                <a:lnTo>
                  <a:pt x="11542" y="14662"/>
                </a:lnTo>
                <a:lnTo>
                  <a:pt x="11564" y="14722"/>
                </a:lnTo>
                <a:lnTo>
                  <a:pt x="11564" y="14775"/>
                </a:lnTo>
                <a:lnTo>
                  <a:pt x="11569" y="14802"/>
                </a:lnTo>
                <a:lnTo>
                  <a:pt x="11574" y="14789"/>
                </a:lnTo>
                <a:lnTo>
                  <a:pt x="11600" y="14829"/>
                </a:lnTo>
                <a:lnTo>
                  <a:pt x="11622" y="14829"/>
                </a:lnTo>
                <a:lnTo>
                  <a:pt x="11649" y="14863"/>
                </a:lnTo>
                <a:lnTo>
                  <a:pt x="11675" y="14863"/>
                </a:lnTo>
                <a:lnTo>
                  <a:pt x="11712" y="14829"/>
                </a:lnTo>
                <a:lnTo>
                  <a:pt x="11760" y="14817"/>
                </a:lnTo>
                <a:lnTo>
                  <a:pt x="11818" y="14783"/>
                </a:lnTo>
                <a:lnTo>
                  <a:pt x="11845" y="14789"/>
                </a:lnTo>
                <a:lnTo>
                  <a:pt x="11883" y="14775"/>
                </a:lnTo>
                <a:lnTo>
                  <a:pt x="11946" y="14796"/>
                </a:lnTo>
                <a:lnTo>
                  <a:pt x="11973" y="14775"/>
                </a:lnTo>
                <a:lnTo>
                  <a:pt x="12011" y="14789"/>
                </a:lnTo>
                <a:lnTo>
                  <a:pt x="12016" y="14762"/>
                </a:lnTo>
                <a:lnTo>
                  <a:pt x="12047" y="14756"/>
                </a:lnTo>
                <a:lnTo>
                  <a:pt x="12106" y="14722"/>
                </a:lnTo>
                <a:lnTo>
                  <a:pt x="12149" y="14683"/>
                </a:lnTo>
                <a:lnTo>
                  <a:pt x="12190" y="14628"/>
                </a:lnTo>
                <a:lnTo>
                  <a:pt x="12255" y="14540"/>
                </a:lnTo>
                <a:lnTo>
                  <a:pt x="12287" y="14482"/>
                </a:lnTo>
                <a:lnTo>
                  <a:pt x="12303" y="14440"/>
                </a:lnTo>
                <a:lnTo>
                  <a:pt x="12330" y="14400"/>
                </a:lnTo>
                <a:lnTo>
                  <a:pt x="12340" y="14388"/>
                </a:lnTo>
                <a:lnTo>
                  <a:pt x="12377" y="14348"/>
                </a:lnTo>
                <a:lnTo>
                  <a:pt x="12393" y="14306"/>
                </a:lnTo>
                <a:lnTo>
                  <a:pt x="12398" y="14239"/>
                </a:lnTo>
                <a:lnTo>
                  <a:pt x="12415" y="14180"/>
                </a:lnTo>
                <a:lnTo>
                  <a:pt x="12420" y="14139"/>
                </a:lnTo>
                <a:lnTo>
                  <a:pt x="12403" y="14132"/>
                </a:lnTo>
                <a:lnTo>
                  <a:pt x="12398" y="14099"/>
                </a:lnTo>
                <a:lnTo>
                  <a:pt x="12425" y="14072"/>
                </a:lnTo>
                <a:lnTo>
                  <a:pt x="12495" y="14025"/>
                </a:lnTo>
                <a:lnTo>
                  <a:pt x="12543" y="13998"/>
                </a:lnTo>
                <a:lnTo>
                  <a:pt x="12569" y="13971"/>
                </a:lnTo>
                <a:lnTo>
                  <a:pt x="12579" y="13938"/>
                </a:lnTo>
                <a:lnTo>
                  <a:pt x="12563" y="13925"/>
                </a:lnTo>
                <a:lnTo>
                  <a:pt x="12574" y="13885"/>
                </a:lnTo>
                <a:lnTo>
                  <a:pt x="12574" y="13804"/>
                </a:lnTo>
                <a:lnTo>
                  <a:pt x="12563" y="13812"/>
                </a:lnTo>
                <a:lnTo>
                  <a:pt x="12563" y="13785"/>
                </a:lnTo>
                <a:lnTo>
                  <a:pt x="12553" y="13737"/>
                </a:lnTo>
                <a:lnTo>
                  <a:pt x="12526" y="13678"/>
                </a:lnTo>
                <a:lnTo>
                  <a:pt x="12531" y="13624"/>
                </a:lnTo>
                <a:lnTo>
                  <a:pt x="12558" y="13603"/>
                </a:lnTo>
                <a:lnTo>
                  <a:pt x="12601" y="13550"/>
                </a:lnTo>
                <a:lnTo>
                  <a:pt x="12623" y="13536"/>
                </a:lnTo>
                <a:lnTo>
                  <a:pt x="12686" y="13456"/>
                </a:lnTo>
                <a:lnTo>
                  <a:pt x="12756" y="13423"/>
                </a:lnTo>
                <a:lnTo>
                  <a:pt x="12809" y="13395"/>
                </a:lnTo>
                <a:lnTo>
                  <a:pt x="12845" y="13349"/>
                </a:lnTo>
                <a:lnTo>
                  <a:pt x="12867" y="13295"/>
                </a:lnTo>
                <a:lnTo>
                  <a:pt x="12882" y="13243"/>
                </a:lnTo>
                <a:lnTo>
                  <a:pt x="12872" y="13201"/>
                </a:lnTo>
                <a:lnTo>
                  <a:pt x="12872" y="13082"/>
                </a:lnTo>
                <a:lnTo>
                  <a:pt x="12867" y="13015"/>
                </a:lnTo>
                <a:lnTo>
                  <a:pt x="12867" y="12941"/>
                </a:lnTo>
                <a:lnTo>
                  <a:pt x="12855" y="12908"/>
                </a:lnTo>
                <a:lnTo>
                  <a:pt x="12835" y="12893"/>
                </a:lnTo>
                <a:lnTo>
                  <a:pt x="12809" y="12820"/>
                </a:lnTo>
                <a:lnTo>
                  <a:pt x="12787" y="12774"/>
                </a:lnTo>
                <a:lnTo>
                  <a:pt x="12792" y="12740"/>
                </a:lnTo>
                <a:lnTo>
                  <a:pt x="12787" y="12719"/>
                </a:lnTo>
                <a:lnTo>
                  <a:pt x="12802" y="12673"/>
                </a:lnTo>
                <a:lnTo>
                  <a:pt x="12802" y="12652"/>
                </a:lnTo>
                <a:lnTo>
                  <a:pt x="12766" y="12625"/>
                </a:lnTo>
                <a:lnTo>
                  <a:pt x="12761" y="12585"/>
                </a:lnTo>
                <a:lnTo>
                  <a:pt x="12787" y="12498"/>
                </a:lnTo>
                <a:lnTo>
                  <a:pt x="12809" y="12472"/>
                </a:lnTo>
                <a:lnTo>
                  <a:pt x="12819" y="12424"/>
                </a:lnTo>
                <a:lnTo>
                  <a:pt x="12840" y="12397"/>
                </a:lnTo>
                <a:lnTo>
                  <a:pt x="12850" y="12345"/>
                </a:lnTo>
                <a:lnTo>
                  <a:pt x="12872" y="12338"/>
                </a:lnTo>
                <a:lnTo>
                  <a:pt x="12889" y="12305"/>
                </a:lnTo>
                <a:lnTo>
                  <a:pt x="12930" y="12278"/>
                </a:lnTo>
                <a:lnTo>
                  <a:pt x="12942" y="12257"/>
                </a:lnTo>
                <a:lnTo>
                  <a:pt x="12957" y="12217"/>
                </a:lnTo>
                <a:lnTo>
                  <a:pt x="13022" y="12129"/>
                </a:lnTo>
                <a:lnTo>
                  <a:pt x="13075" y="12077"/>
                </a:lnTo>
                <a:lnTo>
                  <a:pt x="13159" y="12004"/>
                </a:lnTo>
                <a:lnTo>
                  <a:pt x="13218" y="11943"/>
                </a:lnTo>
                <a:lnTo>
                  <a:pt x="13287" y="11842"/>
                </a:lnTo>
                <a:lnTo>
                  <a:pt x="13334" y="11761"/>
                </a:lnTo>
                <a:lnTo>
                  <a:pt x="13382" y="11654"/>
                </a:lnTo>
                <a:lnTo>
                  <a:pt x="13420" y="11560"/>
                </a:lnTo>
                <a:lnTo>
                  <a:pt x="13447" y="11480"/>
                </a:lnTo>
                <a:lnTo>
                  <a:pt x="13462" y="11401"/>
                </a:lnTo>
                <a:lnTo>
                  <a:pt x="13474" y="11374"/>
                </a:lnTo>
                <a:lnTo>
                  <a:pt x="13474" y="11334"/>
                </a:lnTo>
                <a:lnTo>
                  <a:pt x="13479" y="11292"/>
                </a:lnTo>
                <a:lnTo>
                  <a:pt x="13479" y="11273"/>
                </a:lnTo>
                <a:lnTo>
                  <a:pt x="13457" y="11273"/>
                </a:lnTo>
                <a:lnTo>
                  <a:pt x="13430" y="11300"/>
                </a:lnTo>
                <a:lnTo>
                  <a:pt x="13399" y="11307"/>
                </a:lnTo>
                <a:lnTo>
                  <a:pt x="13372" y="11319"/>
                </a:lnTo>
                <a:lnTo>
                  <a:pt x="13351" y="11319"/>
                </a:lnTo>
                <a:lnTo>
                  <a:pt x="13319" y="11319"/>
                </a:lnTo>
                <a:lnTo>
                  <a:pt x="13297" y="11334"/>
                </a:lnTo>
                <a:lnTo>
                  <a:pt x="13271" y="11340"/>
                </a:lnTo>
                <a:lnTo>
                  <a:pt x="13218" y="11359"/>
                </a:lnTo>
                <a:lnTo>
                  <a:pt x="13154" y="11367"/>
                </a:lnTo>
                <a:lnTo>
                  <a:pt x="13101" y="11386"/>
                </a:lnTo>
                <a:lnTo>
                  <a:pt x="13075" y="11386"/>
                </a:lnTo>
                <a:lnTo>
                  <a:pt x="13048" y="11353"/>
                </a:lnTo>
                <a:lnTo>
                  <a:pt x="13036" y="11319"/>
                </a:lnTo>
                <a:lnTo>
                  <a:pt x="13015" y="11307"/>
                </a:lnTo>
                <a:lnTo>
                  <a:pt x="12988" y="11286"/>
                </a:lnTo>
                <a:lnTo>
                  <a:pt x="13022" y="11267"/>
                </a:lnTo>
                <a:lnTo>
                  <a:pt x="13022" y="11233"/>
                </a:lnTo>
                <a:lnTo>
                  <a:pt x="13005" y="11212"/>
                </a:lnTo>
                <a:lnTo>
                  <a:pt x="12978" y="11192"/>
                </a:lnTo>
                <a:lnTo>
                  <a:pt x="12962" y="11166"/>
                </a:lnTo>
                <a:lnTo>
                  <a:pt x="12930" y="11125"/>
                </a:lnTo>
                <a:lnTo>
                  <a:pt x="12898" y="11085"/>
                </a:lnTo>
                <a:lnTo>
                  <a:pt x="12819" y="11012"/>
                </a:lnTo>
                <a:lnTo>
                  <a:pt x="12787" y="10972"/>
                </a:lnTo>
                <a:lnTo>
                  <a:pt x="12771" y="10905"/>
                </a:lnTo>
                <a:lnTo>
                  <a:pt x="12739" y="10817"/>
                </a:lnTo>
                <a:lnTo>
                  <a:pt x="12707" y="10790"/>
                </a:lnTo>
                <a:lnTo>
                  <a:pt x="12686" y="10771"/>
                </a:lnTo>
                <a:lnTo>
                  <a:pt x="12664" y="10677"/>
                </a:lnTo>
                <a:lnTo>
                  <a:pt x="12654" y="10597"/>
                </a:lnTo>
                <a:lnTo>
                  <a:pt x="12664" y="10582"/>
                </a:lnTo>
                <a:lnTo>
                  <a:pt x="12643" y="10503"/>
                </a:lnTo>
                <a:lnTo>
                  <a:pt x="12633" y="10488"/>
                </a:lnTo>
                <a:lnTo>
                  <a:pt x="12563" y="10415"/>
                </a:lnTo>
                <a:lnTo>
                  <a:pt x="12563" y="10363"/>
                </a:lnTo>
                <a:lnTo>
                  <a:pt x="12574" y="10348"/>
                </a:lnTo>
                <a:lnTo>
                  <a:pt x="12521" y="10262"/>
                </a:lnTo>
                <a:lnTo>
                  <a:pt x="12500" y="10214"/>
                </a:lnTo>
                <a:lnTo>
                  <a:pt x="12478" y="10168"/>
                </a:lnTo>
                <a:lnTo>
                  <a:pt x="12436" y="10040"/>
                </a:lnTo>
                <a:lnTo>
                  <a:pt x="12398" y="9961"/>
                </a:lnTo>
                <a:lnTo>
                  <a:pt x="12372" y="9873"/>
                </a:lnTo>
                <a:lnTo>
                  <a:pt x="12377" y="9867"/>
                </a:lnTo>
                <a:lnTo>
                  <a:pt x="12420" y="9986"/>
                </a:lnTo>
                <a:lnTo>
                  <a:pt x="12446" y="10028"/>
                </a:lnTo>
                <a:lnTo>
                  <a:pt x="12468" y="10053"/>
                </a:lnTo>
                <a:lnTo>
                  <a:pt x="12483" y="10040"/>
                </a:lnTo>
                <a:lnTo>
                  <a:pt x="12500" y="10001"/>
                </a:lnTo>
                <a:lnTo>
                  <a:pt x="12510" y="9940"/>
                </a:lnTo>
                <a:lnTo>
                  <a:pt x="12526" y="9906"/>
                </a:lnTo>
                <a:lnTo>
                  <a:pt x="12526" y="9919"/>
                </a:lnTo>
                <a:lnTo>
                  <a:pt x="12521" y="9952"/>
                </a:lnTo>
                <a:lnTo>
                  <a:pt x="12521" y="9980"/>
                </a:lnTo>
                <a:lnTo>
                  <a:pt x="12510" y="10028"/>
                </a:lnTo>
                <a:lnTo>
                  <a:pt x="12536" y="10028"/>
                </a:lnTo>
                <a:lnTo>
                  <a:pt x="12569" y="10080"/>
                </a:lnTo>
                <a:lnTo>
                  <a:pt x="12606" y="10147"/>
                </a:lnTo>
                <a:lnTo>
                  <a:pt x="12628" y="10208"/>
                </a:lnTo>
                <a:lnTo>
                  <a:pt x="12643" y="10229"/>
                </a:lnTo>
                <a:lnTo>
                  <a:pt x="12659" y="10268"/>
                </a:lnTo>
                <a:lnTo>
                  <a:pt x="12654" y="10287"/>
                </a:lnTo>
                <a:lnTo>
                  <a:pt x="12676" y="10335"/>
                </a:lnTo>
                <a:lnTo>
                  <a:pt x="12707" y="10348"/>
                </a:lnTo>
                <a:lnTo>
                  <a:pt x="12734" y="10382"/>
                </a:lnTo>
                <a:lnTo>
                  <a:pt x="12766" y="10469"/>
                </a:lnTo>
                <a:lnTo>
                  <a:pt x="12766" y="10515"/>
                </a:lnTo>
                <a:lnTo>
                  <a:pt x="12771" y="10570"/>
                </a:lnTo>
                <a:lnTo>
                  <a:pt x="12809" y="10643"/>
                </a:lnTo>
                <a:lnTo>
                  <a:pt x="12835" y="10656"/>
                </a:lnTo>
                <a:lnTo>
                  <a:pt x="12877" y="10710"/>
                </a:lnTo>
                <a:lnTo>
                  <a:pt x="12894" y="10771"/>
                </a:lnTo>
                <a:lnTo>
                  <a:pt x="12925" y="10838"/>
                </a:lnTo>
                <a:lnTo>
                  <a:pt x="12957" y="10865"/>
                </a:lnTo>
                <a:lnTo>
                  <a:pt x="12962" y="10898"/>
                </a:lnTo>
                <a:lnTo>
                  <a:pt x="12978" y="10917"/>
                </a:lnTo>
                <a:lnTo>
                  <a:pt x="12983" y="10951"/>
                </a:lnTo>
                <a:lnTo>
                  <a:pt x="12983" y="10984"/>
                </a:lnTo>
                <a:lnTo>
                  <a:pt x="12978" y="10999"/>
                </a:lnTo>
                <a:lnTo>
                  <a:pt x="12983" y="11032"/>
                </a:lnTo>
                <a:lnTo>
                  <a:pt x="12973" y="11039"/>
                </a:lnTo>
                <a:lnTo>
                  <a:pt x="12988" y="11072"/>
                </a:lnTo>
                <a:lnTo>
                  <a:pt x="13000" y="11125"/>
                </a:lnTo>
                <a:lnTo>
                  <a:pt x="13010" y="11145"/>
                </a:lnTo>
                <a:lnTo>
                  <a:pt x="13010" y="11185"/>
                </a:lnTo>
                <a:lnTo>
                  <a:pt x="13026" y="11233"/>
                </a:lnTo>
                <a:lnTo>
                  <a:pt x="13068" y="11240"/>
                </a:lnTo>
                <a:lnTo>
                  <a:pt x="13090" y="11225"/>
                </a:lnTo>
                <a:lnTo>
                  <a:pt x="13116" y="11225"/>
                </a:lnTo>
                <a:lnTo>
                  <a:pt x="13128" y="11206"/>
                </a:lnTo>
                <a:lnTo>
                  <a:pt x="13143" y="11200"/>
                </a:lnTo>
                <a:lnTo>
                  <a:pt x="13154" y="11179"/>
                </a:lnTo>
                <a:lnTo>
                  <a:pt x="13169" y="11173"/>
                </a:lnTo>
                <a:lnTo>
                  <a:pt x="13218" y="11166"/>
                </a:lnTo>
                <a:lnTo>
                  <a:pt x="13254" y="11152"/>
                </a:lnTo>
                <a:lnTo>
                  <a:pt x="13287" y="11118"/>
                </a:lnTo>
                <a:lnTo>
                  <a:pt x="13302" y="11125"/>
                </a:lnTo>
                <a:lnTo>
                  <a:pt x="13329" y="11118"/>
                </a:lnTo>
                <a:lnTo>
                  <a:pt x="13382" y="11066"/>
                </a:lnTo>
                <a:lnTo>
                  <a:pt x="13479" y="11032"/>
                </a:lnTo>
                <a:lnTo>
                  <a:pt x="13537" y="10999"/>
                </a:lnTo>
                <a:lnTo>
                  <a:pt x="13537" y="10972"/>
                </a:lnTo>
                <a:lnTo>
                  <a:pt x="13547" y="10938"/>
                </a:lnTo>
                <a:lnTo>
                  <a:pt x="13590" y="10917"/>
                </a:lnTo>
                <a:lnTo>
                  <a:pt x="13617" y="10911"/>
                </a:lnTo>
                <a:lnTo>
                  <a:pt x="13653" y="10884"/>
                </a:lnTo>
                <a:lnTo>
                  <a:pt x="13686" y="10890"/>
                </a:lnTo>
                <a:lnTo>
                  <a:pt x="13713" y="10871"/>
                </a:lnTo>
                <a:lnTo>
                  <a:pt x="13713" y="10838"/>
                </a:lnTo>
                <a:lnTo>
                  <a:pt x="13733" y="10817"/>
                </a:lnTo>
                <a:lnTo>
                  <a:pt x="13771" y="10817"/>
                </a:lnTo>
                <a:lnTo>
                  <a:pt x="13786" y="10804"/>
                </a:lnTo>
                <a:lnTo>
                  <a:pt x="13793" y="10765"/>
                </a:lnTo>
                <a:lnTo>
                  <a:pt x="13829" y="10737"/>
                </a:lnTo>
                <a:lnTo>
                  <a:pt x="13856" y="10737"/>
                </a:lnTo>
                <a:lnTo>
                  <a:pt x="13861" y="10731"/>
                </a:lnTo>
                <a:lnTo>
                  <a:pt x="13856" y="10677"/>
                </a:lnTo>
                <a:lnTo>
                  <a:pt x="13866" y="10637"/>
                </a:lnTo>
                <a:lnTo>
                  <a:pt x="13878" y="10616"/>
                </a:lnTo>
                <a:lnTo>
                  <a:pt x="13904" y="10622"/>
                </a:lnTo>
                <a:lnTo>
                  <a:pt x="13926" y="10570"/>
                </a:lnTo>
                <a:lnTo>
                  <a:pt x="13952" y="10543"/>
                </a:lnTo>
                <a:lnTo>
                  <a:pt x="13962" y="10522"/>
                </a:lnTo>
                <a:lnTo>
                  <a:pt x="13984" y="10476"/>
                </a:lnTo>
                <a:lnTo>
                  <a:pt x="13984" y="10455"/>
                </a:lnTo>
                <a:lnTo>
                  <a:pt x="13962" y="10448"/>
                </a:lnTo>
                <a:lnTo>
                  <a:pt x="13946" y="10421"/>
                </a:lnTo>
                <a:lnTo>
                  <a:pt x="13919" y="10375"/>
                </a:lnTo>
                <a:lnTo>
                  <a:pt x="13887" y="10363"/>
                </a:lnTo>
                <a:lnTo>
                  <a:pt x="13846" y="10348"/>
                </a:lnTo>
                <a:lnTo>
                  <a:pt x="13813" y="10321"/>
                </a:lnTo>
                <a:lnTo>
                  <a:pt x="13786" y="10268"/>
                </a:lnTo>
                <a:lnTo>
                  <a:pt x="13781" y="10201"/>
                </a:lnTo>
                <a:lnTo>
                  <a:pt x="13786" y="10187"/>
                </a:lnTo>
                <a:lnTo>
                  <a:pt x="13793" y="10153"/>
                </a:lnTo>
                <a:lnTo>
                  <a:pt x="13786" y="10147"/>
                </a:lnTo>
                <a:lnTo>
                  <a:pt x="13771" y="10174"/>
                </a:lnTo>
                <a:lnTo>
                  <a:pt x="13733" y="10220"/>
                </a:lnTo>
                <a:lnTo>
                  <a:pt x="13691" y="10275"/>
                </a:lnTo>
                <a:lnTo>
                  <a:pt x="13648" y="10329"/>
                </a:lnTo>
                <a:lnTo>
                  <a:pt x="13612" y="10329"/>
                </a:lnTo>
                <a:lnTo>
                  <a:pt x="13563" y="10329"/>
                </a:lnTo>
                <a:lnTo>
                  <a:pt x="13515" y="10342"/>
                </a:lnTo>
                <a:lnTo>
                  <a:pt x="13515" y="10321"/>
                </a:lnTo>
                <a:lnTo>
                  <a:pt x="13505" y="10329"/>
                </a:lnTo>
                <a:lnTo>
                  <a:pt x="13494" y="10296"/>
                </a:lnTo>
                <a:lnTo>
                  <a:pt x="13505" y="10248"/>
                </a:lnTo>
                <a:lnTo>
                  <a:pt x="13505" y="10201"/>
                </a:lnTo>
                <a:lnTo>
                  <a:pt x="13489" y="10174"/>
                </a:lnTo>
                <a:lnTo>
                  <a:pt x="13474" y="10181"/>
                </a:lnTo>
                <a:lnTo>
                  <a:pt x="13457" y="10220"/>
                </a:lnTo>
                <a:lnTo>
                  <a:pt x="13462" y="10281"/>
                </a:lnTo>
                <a:lnTo>
                  <a:pt x="13452" y="10262"/>
                </a:lnTo>
                <a:lnTo>
                  <a:pt x="13447" y="10235"/>
                </a:lnTo>
                <a:lnTo>
                  <a:pt x="13430" y="10214"/>
                </a:lnTo>
                <a:lnTo>
                  <a:pt x="13425" y="10187"/>
                </a:lnTo>
                <a:lnTo>
                  <a:pt x="13430" y="10162"/>
                </a:lnTo>
                <a:lnTo>
                  <a:pt x="13425" y="10128"/>
                </a:lnTo>
                <a:lnTo>
                  <a:pt x="13387" y="10095"/>
                </a:lnTo>
                <a:lnTo>
                  <a:pt x="13377" y="10068"/>
                </a:lnTo>
                <a:lnTo>
                  <a:pt x="13351" y="10047"/>
                </a:lnTo>
                <a:lnTo>
                  <a:pt x="13329" y="9973"/>
                </a:lnTo>
                <a:lnTo>
                  <a:pt x="13307" y="9913"/>
                </a:lnTo>
                <a:lnTo>
                  <a:pt x="13314" y="9894"/>
                </a:lnTo>
                <a:lnTo>
                  <a:pt x="13302" y="9852"/>
                </a:lnTo>
                <a:lnTo>
                  <a:pt x="13341" y="9860"/>
                </a:lnTo>
                <a:lnTo>
                  <a:pt x="13361" y="9827"/>
                </a:lnTo>
                <a:lnTo>
                  <a:pt x="13399" y="9852"/>
                </a:lnTo>
                <a:lnTo>
                  <a:pt x="13430" y="9839"/>
                </a:lnTo>
                <a:lnTo>
                  <a:pt x="13479" y="9961"/>
                </a:lnTo>
                <a:lnTo>
                  <a:pt x="13515" y="10040"/>
                </a:lnTo>
                <a:lnTo>
                  <a:pt x="13573" y="10068"/>
                </a:lnTo>
                <a:lnTo>
                  <a:pt x="13633" y="10128"/>
                </a:lnTo>
                <a:lnTo>
                  <a:pt x="13701" y="10153"/>
                </a:lnTo>
                <a:lnTo>
                  <a:pt x="13760" y="10114"/>
                </a:lnTo>
                <a:lnTo>
                  <a:pt x="13803" y="10101"/>
                </a:lnTo>
                <a:lnTo>
                  <a:pt x="13829" y="10114"/>
                </a:lnTo>
                <a:lnTo>
                  <a:pt x="13856" y="10214"/>
                </a:lnTo>
                <a:lnTo>
                  <a:pt x="13919" y="10229"/>
                </a:lnTo>
                <a:lnTo>
                  <a:pt x="13984" y="10248"/>
                </a:lnTo>
                <a:lnTo>
                  <a:pt x="14095" y="10275"/>
                </a:lnTo>
                <a:lnTo>
                  <a:pt x="14175" y="10262"/>
                </a:lnTo>
                <a:lnTo>
                  <a:pt x="14271" y="10262"/>
                </a:lnTo>
                <a:lnTo>
                  <a:pt x="14378" y="10248"/>
                </a:lnTo>
                <a:lnTo>
                  <a:pt x="14419" y="10308"/>
                </a:lnTo>
                <a:lnTo>
                  <a:pt x="14436" y="10369"/>
                </a:lnTo>
                <a:lnTo>
                  <a:pt x="14478" y="10388"/>
                </a:lnTo>
                <a:lnTo>
                  <a:pt x="14547" y="10455"/>
                </a:lnTo>
                <a:lnTo>
                  <a:pt x="14564" y="10488"/>
                </a:lnTo>
                <a:lnTo>
                  <a:pt x="14537" y="10515"/>
                </a:lnTo>
                <a:lnTo>
                  <a:pt x="14611" y="10610"/>
                </a:lnTo>
                <a:lnTo>
                  <a:pt x="14654" y="10616"/>
                </a:lnTo>
                <a:lnTo>
                  <a:pt x="14739" y="10570"/>
                </a:lnTo>
                <a:lnTo>
                  <a:pt x="14750" y="10643"/>
                </a:lnTo>
                <a:lnTo>
                  <a:pt x="14750" y="10737"/>
                </a:lnTo>
                <a:lnTo>
                  <a:pt x="14765" y="10838"/>
                </a:lnTo>
                <a:lnTo>
                  <a:pt x="14792" y="10984"/>
                </a:lnTo>
                <a:lnTo>
                  <a:pt x="14845" y="11091"/>
                </a:lnTo>
                <a:lnTo>
                  <a:pt x="14857" y="11139"/>
                </a:lnTo>
                <a:lnTo>
                  <a:pt x="14872" y="11233"/>
                </a:lnTo>
                <a:lnTo>
                  <a:pt x="14903" y="11307"/>
                </a:lnTo>
                <a:lnTo>
                  <a:pt x="14925" y="11340"/>
                </a:lnTo>
                <a:lnTo>
                  <a:pt x="14946" y="11413"/>
                </a:lnTo>
                <a:lnTo>
                  <a:pt x="14973" y="11514"/>
                </a:lnTo>
                <a:lnTo>
                  <a:pt x="15026" y="11581"/>
                </a:lnTo>
                <a:lnTo>
                  <a:pt x="15048" y="11560"/>
                </a:lnTo>
                <a:lnTo>
                  <a:pt x="15069" y="11514"/>
                </a:lnTo>
                <a:lnTo>
                  <a:pt x="15122" y="11493"/>
                </a:lnTo>
                <a:lnTo>
                  <a:pt x="15106" y="11468"/>
                </a:lnTo>
                <a:lnTo>
                  <a:pt x="15132" y="11413"/>
                </a:lnTo>
                <a:lnTo>
                  <a:pt x="15164" y="11407"/>
                </a:lnTo>
                <a:lnTo>
                  <a:pt x="15164" y="11279"/>
                </a:lnTo>
                <a:lnTo>
                  <a:pt x="15191" y="11206"/>
                </a:lnTo>
                <a:lnTo>
                  <a:pt x="15186" y="11145"/>
                </a:lnTo>
                <a:lnTo>
                  <a:pt x="15176" y="11045"/>
                </a:lnTo>
                <a:lnTo>
                  <a:pt x="15191" y="10984"/>
                </a:lnTo>
                <a:lnTo>
                  <a:pt x="15217" y="10978"/>
                </a:lnTo>
                <a:lnTo>
                  <a:pt x="15270" y="10951"/>
                </a:lnTo>
                <a:lnTo>
                  <a:pt x="15297" y="10932"/>
                </a:lnTo>
                <a:lnTo>
                  <a:pt x="15297" y="10898"/>
                </a:lnTo>
                <a:lnTo>
                  <a:pt x="15355" y="10850"/>
                </a:lnTo>
                <a:lnTo>
                  <a:pt x="15398" y="10804"/>
                </a:lnTo>
                <a:lnTo>
                  <a:pt x="15462" y="10710"/>
                </a:lnTo>
                <a:lnTo>
                  <a:pt x="15548" y="10656"/>
                </a:lnTo>
                <a:lnTo>
                  <a:pt x="15580" y="10610"/>
                </a:lnTo>
                <a:lnTo>
                  <a:pt x="15575" y="10549"/>
                </a:lnTo>
                <a:lnTo>
                  <a:pt x="15648" y="10536"/>
                </a:lnTo>
                <a:lnTo>
                  <a:pt x="15686" y="10536"/>
                </a:lnTo>
                <a:lnTo>
                  <a:pt x="15696" y="10509"/>
                </a:lnTo>
                <a:lnTo>
                  <a:pt x="15718" y="10515"/>
                </a:lnTo>
                <a:lnTo>
                  <a:pt x="15734" y="10522"/>
                </a:lnTo>
                <a:lnTo>
                  <a:pt x="15744" y="10509"/>
                </a:lnTo>
                <a:lnTo>
                  <a:pt x="15771" y="10522"/>
                </a:lnTo>
                <a:lnTo>
                  <a:pt x="15787" y="10476"/>
                </a:lnTo>
                <a:lnTo>
                  <a:pt x="15781" y="10442"/>
                </a:lnTo>
                <a:lnTo>
                  <a:pt x="15834" y="10442"/>
                </a:lnTo>
                <a:lnTo>
                  <a:pt x="15861" y="10488"/>
                </a:lnTo>
                <a:lnTo>
                  <a:pt x="15872" y="10530"/>
                </a:lnTo>
                <a:lnTo>
                  <a:pt x="15877" y="10570"/>
                </a:lnTo>
                <a:lnTo>
                  <a:pt x="15894" y="10610"/>
                </a:lnTo>
                <a:lnTo>
                  <a:pt x="15935" y="10670"/>
                </a:lnTo>
                <a:lnTo>
                  <a:pt x="15967" y="10677"/>
                </a:lnTo>
                <a:lnTo>
                  <a:pt x="15962" y="10704"/>
                </a:lnTo>
                <a:lnTo>
                  <a:pt x="16010" y="10790"/>
                </a:lnTo>
                <a:lnTo>
                  <a:pt x="16020" y="10865"/>
                </a:lnTo>
                <a:lnTo>
                  <a:pt x="16000" y="10957"/>
                </a:lnTo>
                <a:lnTo>
                  <a:pt x="16037" y="10978"/>
                </a:lnTo>
                <a:lnTo>
                  <a:pt x="16068" y="10945"/>
                </a:lnTo>
                <a:lnTo>
                  <a:pt x="16133" y="10890"/>
                </a:lnTo>
                <a:lnTo>
                  <a:pt x="16170" y="10850"/>
                </a:lnTo>
                <a:lnTo>
                  <a:pt x="16196" y="10911"/>
                </a:lnTo>
                <a:lnTo>
                  <a:pt x="16206" y="11005"/>
                </a:lnTo>
                <a:lnTo>
                  <a:pt x="16228" y="11091"/>
                </a:lnTo>
                <a:lnTo>
                  <a:pt x="16249" y="11133"/>
                </a:lnTo>
                <a:lnTo>
                  <a:pt x="16244" y="11212"/>
                </a:lnTo>
                <a:lnTo>
                  <a:pt x="16266" y="11258"/>
                </a:lnTo>
                <a:lnTo>
                  <a:pt x="16249" y="11319"/>
                </a:lnTo>
                <a:lnTo>
                  <a:pt x="16254" y="11374"/>
                </a:lnTo>
                <a:lnTo>
                  <a:pt x="16239" y="11447"/>
                </a:lnTo>
                <a:lnTo>
                  <a:pt x="16233" y="11493"/>
                </a:lnTo>
                <a:lnTo>
                  <a:pt x="16244" y="11535"/>
                </a:lnTo>
                <a:lnTo>
                  <a:pt x="16254" y="11493"/>
                </a:lnTo>
                <a:lnTo>
                  <a:pt x="16281" y="11526"/>
                </a:lnTo>
                <a:lnTo>
                  <a:pt x="16313" y="11568"/>
                </a:lnTo>
                <a:lnTo>
                  <a:pt x="16324" y="11602"/>
                </a:lnTo>
                <a:lnTo>
                  <a:pt x="16346" y="11627"/>
                </a:lnTo>
                <a:lnTo>
                  <a:pt x="16356" y="11660"/>
                </a:lnTo>
                <a:lnTo>
                  <a:pt x="16351" y="11715"/>
                </a:lnTo>
                <a:lnTo>
                  <a:pt x="16372" y="11755"/>
                </a:lnTo>
                <a:lnTo>
                  <a:pt x="16382" y="11815"/>
                </a:lnTo>
                <a:lnTo>
                  <a:pt x="16414" y="11861"/>
                </a:lnTo>
                <a:lnTo>
                  <a:pt x="16419" y="11903"/>
                </a:lnTo>
                <a:lnTo>
                  <a:pt x="16489" y="11962"/>
                </a:lnTo>
                <a:lnTo>
                  <a:pt x="16542" y="12016"/>
                </a:lnTo>
                <a:lnTo>
                  <a:pt x="16585" y="12010"/>
                </a:lnTo>
                <a:lnTo>
                  <a:pt x="16585" y="11983"/>
                </a:lnTo>
                <a:lnTo>
                  <a:pt x="16564" y="11916"/>
                </a:lnTo>
                <a:lnTo>
                  <a:pt x="16542" y="11895"/>
                </a:lnTo>
                <a:lnTo>
                  <a:pt x="16537" y="11855"/>
                </a:lnTo>
                <a:lnTo>
                  <a:pt x="16532" y="11828"/>
                </a:lnTo>
                <a:lnTo>
                  <a:pt x="16537" y="11794"/>
                </a:lnTo>
                <a:lnTo>
                  <a:pt x="16532" y="11748"/>
                </a:lnTo>
                <a:lnTo>
                  <a:pt x="16505" y="11702"/>
                </a:lnTo>
                <a:lnTo>
                  <a:pt x="16472" y="11654"/>
                </a:lnTo>
                <a:lnTo>
                  <a:pt x="16457" y="11648"/>
                </a:lnTo>
                <a:lnTo>
                  <a:pt x="16426" y="11608"/>
                </a:lnTo>
                <a:lnTo>
                  <a:pt x="16387" y="11602"/>
                </a:lnTo>
                <a:lnTo>
                  <a:pt x="16356" y="11560"/>
                </a:lnTo>
                <a:lnTo>
                  <a:pt x="16346" y="11493"/>
                </a:lnTo>
                <a:lnTo>
                  <a:pt x="16324" y="11426"/>
                </a:lnTo>
                <a:lnTo>
                  <a:pt x="16286" y="11426"/>
                </a:lnTo>
                <a:lnTo>
                  <a:pt x="16281" y="11374"/>
                </a:lnTo>
                <a:lnTo>
                  <a:pt x="16303" y="11307"/>
                </a:lnTo>
                <a:lnTo>
                  <a:pt x="16334" y="11200"/>
                </a:lnTo>
                <a:lnTo>
                  <a:pt x="16339" y="11118"/>
                </a:lnTo>
                <a:lnTo>
                  <a:pt x="16392" y="11118"/>
                </a:lnTo>
                <a:lnTo>
                  <a:pt x="16382" y="11179"/>
                </a:lnTo>
                <a:lnTo>
                  <a:pt x="16431" y="11179"/>
                </a:lnTo>
                <a:lnTo>
                  <a:pt x="16484" y="11212"/>
                </a:lnTo>
                <a:lnTo>
                  <a:pt x="16515" y="11292"/>
                </a:lnTo>
                <a:lnTo>
                  <a:pt x="16537" y="11334"/>
                </a:lnTo>
                <a:lnTo>
                  <a:pt x="16585" y="11346"/>
                </a:lnTo>
                <a:lnTo>
                  <a:pt x="16627" y="11386"/>
                </a:lnTo>
                <a:lnTo>
                  <a:pt x="16612" y="11434"/>
                </a:lnTo>
                <a:lnTo>
                  <a:pt x="16632" y="11480"/>
                </a:lnTo>
                <a:lnTo>
                  <a:pt x="16707" y="11413"/>
                </a:lnTo>
                <a:lnTo>
                  <a:pt x="16755" y="11353"/>
                </a:lnTo>
                <a:lnTo>
                  <a:pt x="16825" y="11307"/>
                </a:lnTo>
                <a:lnTo>
                  <a:pt x="16871" y="11258"/>
                </a:lnTo>
                <a:lnTo>
                  <a:pt x="16878" y="11125"/>
                </a:lnTo>
                <a:lnTo>
                  <a:pt x="16851" y="10984"/>
                </a:lnTo>
                <a:lnTo>
                  <a:pt x="16813" y="10924"/>
                </a:lnTo>
                <a:lnTo>
                  <a:pt x="16760" y="10878"/>
                </a:lnTo>
                <a:lnTo>
                  <a:pt x="16707" y="10777"/>
                </a:lnTo>
                <a:lnTo>
                  <a:pt x="16665" y="10698"/>
                </a:lnTo>
                <a:lnTo>
                  <a:pt x="16675" y="10643"/>
                </a:lnTo>
                <a:lnTo>
                  <a:pt x="16723" y="10570"/>
                </a:lnTo>
                <a:lnTo>
                  <a:pt x="16803" y="10503"/>
                </a:lnTo>
                <a:lnTo>
                  <a:pt x="16830" y="10488"/>
                </a:lnTo>
                <a:lnTo>
                  <a:pt x="16909" y="10515"/>
                </a:lnTo>
                <a:lnTo>
                  <a:pt x="16893" y="10549"/>
                </a:lnTo>
                <a:lnTo>
                  <a:pt x="16909" y="10603"/>
                </a:lnTo>
                <a:lnTo>
                  <a:pt x="16941" y="10597"/>
                </a:lnTo>
                <a:lnTo>
                  <a:pt x="16963" y="10515"/>
                </a:lnTo>
                <a:lnTo>
                  <a:pt x="17026" y="10503"/>
                </a:lnTo>
                <a:lnTo>
                  <a:pt x="17105" y="10463"/>
                </a:lnTo>
                <a:lnTo>
                  <a:pt x="17137" y="10421"/>
                </a:lnTo>
                <a:lnTo>
                  <a:pt x="17159" y="10448"/>
                </a:lnTo>
                <a:lnTo>
                  <a:pt x="17197" y="10415"/>
                </a:lnTo>
                <a:lnTo>
                  <a:pt x="17260" y="10409"/>
                </a:lnTo>
                <a:lnTo>
                  <a:pt x="17340" y="10342"/>
                </a:lnTo>
                <a:lnTo>
                  <a:pt x="17420" y="10268"/>
                </a:lnTo>
                <a:lnTo>
                  <a:pt x="17473" y="10174"/>
                </a:lnTo>
                <a:lnTo>
                  <a:pt x="17521" y="10068"/>
                </a:lnTo>
                <a:lnTo>
                  <a:pt x="17563" y="9980"/>
                </a:lnTo>
                <a:lnTo>
                  <a:pt x="17596" y="9973"/>
                </a:lnTo>
                <a:lnTo>
                  <a:pt x="17611" y="9906"/>
                </a:lnTo>
                <a:lnTo>
                  <a:pt x="17622" y="9839"/>
                </a:lnTo>
                <a:lnTo>
                  <a:pt x="17589" y="9812"/>
                </a:lnTo>
                <a:lnTo>
                  <a:pt x="17574" y="9766"/>
                </a:lnTo>
                <a:lnTo>
                  <a:pt x="17611" y="9745"/>
                </a:lnTo>
                <a:lnTo>
                  <a:pt x="17611" y="9685"/>
                </a:lnTo>
                <a:lnTo>
                  <a:pt x="17574" y="9618"/>
                </a:lnTo>
                <a:lnTo>
                  <a:pt x="17536" y="9538"/>
                </a:lnTo>
                <a:lnTo>
                  <a:pt x="17516" y="9450"/>
                </a:lnTo>
                <a:lnTo>
                  <a:pt x="17451" y="9404"/>
                </a:lnTo>
                <a:lnTo>
                  <a:pt x="17483" y="9343"/>
                </a:lnTo>
                <a:lnTo>
                  <a:pt x="17543" y="9297"/>
                </a:lnTo>
                <a:lnTo>
                  <a:pt x="17569" y="9249"/>
                </a:lnTo>
                <a:lnTo>
                  <a:pt x="17654" y="9224"/>
                </a:lnTo>
                <a:lnTo>
                  <a:pt x="17642" y="9176"/>
                </a:lnTo>
                <a:lnTo>
                  <a:pt x="17606" y="9176"/>
                </a:lnTo>
                <a:lnTo>
                  <a:pt x="17553" y="9142"/>
                </a:lnTo>
                <a:lnTo>
                  <a:pt x="17489" y="9209"/>
                </a:lnTo>
                <a:lnTo>
                  <a:pt x="17441" y="9182"/>
                </a:lnTo>
                <a:lnTo>
                  <a:pt x="17441" y="9142"/>
                </a:lnTo>
                <a:lnTo>
                  <a:pt x="17393" y="9130"/>
                </a:lnTo>
                <a:lnTo>
                  <a:pt x="17361" y="9069"/>
                </a:lnTo>
                <a:lnTo>
                  <a:pt x="17393" y="9023"/>
                </a:lnTo>
                <a:lnTo>
                  <a:pt x="17451" y="9015"/>
                </a:lnTo>
                <a:lnTo>
                  <a:pt x="17489" y="8956"/>
                </a:lnTo>
                <a:lnTo>
                  <a:pt x="17553" y="8889"/>
                </a:lnTo>
                <a:lnTo>
                  <a:pt x="17606" y="8856"/>
                </a:lnTo>
                <a:lnTo>
                  <a:pt x="17637" y="8908"/>
                </a:lnTo>
                <a:lnTo>
                  <a:pt x="17589" y="8975"/>
                </a:lnTo>
                <a:lnTo>
                  <a:pt x="17601" y="9015"/>
                </a:lnTo>
                <a:lnTo>
                  <a:pt x="17569" y="9063"/>
                </a:lnTo>
                <a:lnTo>
                  <a:pt x="17632" y="9036"/>
                </a:lnTo>
                <a:lnTo>
                  <a:pt x="17659" y="8962"/>
                </a:lnTo>
                <a:lnTo>
                  <a:pt x="17739" y="8935"/>
                </a:lnTo>
                <a:lnTo>
                  <a:pt x="17765" y="8962"/>
                </a:lnTo>
                <a:lnTo>
                  <a:pt x="17797" y="8975"/>
                </a:lnTo>
                <a:lnTo>
                  <a:pt x="17802" y="8990"/>
                </a:lnTo>
                <a:lnTo>
                  <a:pt x="17787" y="9042"/>
                </a:lnTo>
                <a:lnTo>
                  <a:pt x="17792" y="9063"/>
                </a:lnTo>
                <a:lnTo>
                  <a:pt x="17775" y="9075"/>
                </a:lnTo>
                <a:lnTo>
                  <a:pt x="17760" y="9115"/>
                </a:lnTo>
                <a:lnTo>
                  <a:pt x="17775" y="9130"/>
                </a:lnTo>
                <a:lnTo>
                  <a:pt x="17792" y="9136"/>
                </a:lnTo>
                <a:lnTo>
                  <a:pt x="17792" y="9157"/>
                </a:lnTo>
                <a:lnTo>
                  <a:pt x="17809" y="9149"/>
                </a:lnTo>
                <a:lnTo>
                  <a:pt x="17814" y="9130"/>
                </a:lnTo>
                <a:lnTo>
                  <a:pt x="17840" y="9149"/>
                </a:lnTo>
                <a:lnTo>
                  <a:pt x="17882" y="9230"/>
                </a:lnTo>
                <a:lnTo>
                  <a:pt x="17840" y="9243"/>
                </a:lnTo>
                <a:lnTo>
                  <a:pt x="17867" y="9337"/>
                </a:lnTo>
                <a:lnTo>
                  <a:pt x="17855" y="9404"/>
                </a:lnTo>
                <a:lnTo>
                  <a:pt x="17862" y="9450"/>
                </a:lnTo>
                <a:lnTo>
                  <a:pt x="17915" y="9444"/>
                </a:lnTo>
                <a:lnTo>
                  <a:pt x="17961" y="9404"/>
                </a:lnTo>
                <a:lnTo>
                  <a:pt x="18015" y="9383"/>
                </a:lnTo>
                <a:lnTo>
                  <a:pt x="18036" y="9337"/>
                </a:lnTo>
                <a:lnTo>
                  <a:pt x="18036" y="9230"/>
                </a:lnTo>
                <a:lnTo>
                  <a:pt x="18021" y="9170"/>
                </a:lnTo>
                <a:lnTo>
                  <a:pt x="17973" y="9063"/>
                </a:lnTo>
                <a:lnTo>
                  <a:pt x="17942" y="9023"/>
                </a:lnTo>
                <a:lnTo>
                  <a:pt x="17920" y="9008"/>
                </a:lnTo>
                <a:lnTo>
                  <a:pt x="17925" y="8996"/>
                </a:lnTo>
                <a:lnTo>
                  <a:pt x="17925" y="8956"/>
                </a:lnTo>
                <a:lnTo>
                  <a:pt x="17952" y="8929"/>
                </a:lnTo>
                <a:lnTo>
                  <a:pt x="17988" y="8914"/>
                </a:lnTo>
                <a:lnTo>
                  <a:pt x="18010" y="8889"/>
                </a:lnTo>
                <a:lnTo>
                  <a:pt x="18021" y="8868"/>
                </a:lnTo>
                <a:lnTo>
                  <a:pt x="18053" y="8847"/>
                </a:lnTo>
                <a:lnTo>
                  <a:pt x="18053" y="8780"/>
                </a:lnTo>
                <a:lnTo>
                  <a:pt x="18068" y="8747"/>
                </a:lnTo>
                <a:lnTo>
                  <a:pt x="18094" y="8713"/>
                </a:lnTo>
                <a:lnTo>
                  <a:pt x="18116" y="8722"/>
                </a:lnTo>
                <a:lnTo>
                  <a:pt x="18128" y="8688"/>
                </a:lnTo>
                <a:lnTo>
                  <a:pt x="18207" y="8613"/>
                </a:lnTo>
                <a:lnTo>
                  <a:pt x="18244" y="8661"/>
                </a:lnTo>
                <a:lnTo>
                  <a:pt x="18281" y="8661"/>
                </a:lnTo>
                <a:lnTo>
                  <a:pt x="18360" y="8600"/>
                </a:lnTo>
                <a:lnTo>
                  <a:pt x="18399" y="8540"/>
                </a:lnTo>
                <a:lnTo>
                  <a:pt x="18478" y="8420"/>
                </a:lnTo>
                <a:lnTo>
                  <a:pt x="18558" y="8299"/>
                </a:lnTo>
                <a:lnTo>
                  <a:pt x="18580" y="8226"/>
                </a:lnTo>
                <a:lnTo>
                  <a:pt x="18670" y="8065"/>
                </a:lnTo>
                <a:lnTo>
                  <a:pt x="18696" y="7884"/>
                </a:lnTo>
                <a:lnTo>
                  <a:pt x="18701" y="7742"/>
                </a:lnTo>
                <a:lnTo>
                  <a:pt x="18749" y="7623"/>
                </a:lnTo>
                <a:lnTo>
                  <a:pt x="18749" y="7522"/>
                </a:lnTo>
                <a:lnTo>
                  <a:pt x="18665" y="7388"/>
                </a:lnTo>
                <a:lnTo>
                  <a:pt x="18600" y="7382"/>
                </a:lnTo>
                <a:lnTo>
                  <a:pt x="18563" y="7441"/>
                </a:lnTo>
                <a:lnTo>
                  <a:pt x="18505" y="7416"/>
                </a:lnTo>
                <a:lnTo>
                  <a:pt x="18478" y="7334"/>
                </a:lnTo>
                <a:lnTo>
                  <a:pt x="18387" y="7321"/>
                </a:lnTo>
                <a:lnTo>
                  <a:pt x="18611" y="7014"/>
                </a:lnTo>
                <a:lnTo>
                  <a:pt x="18803" y="6746"/>
                </a:lnTo>
                <a:lnTo>
                  <a:pt x="18994" y="6704"/>
                </a:lnTo>
                <a:lnTo>
                  <a:pt x="19175" y="6731"/>
                </a:lnTo>
                <a:lnTo>
                  <a:pt x="19250" y="6658"/>
                </a:lnTo>
                <a:lnTo>
                  <a:pt x="19339" y="6679"/>
                </a:lnTo>
                <a:lnTo>
                  <a:pt x="19334" y="6779"/>
                </a:lnTo>
                <a:lnTo>
                  <a:pt x="19424" y="6765"/>
                </a:lnTo>
                <a:lnTo>
                  <a:pt x="19552" y="6725"/>
                </a:lnTo>
                <a:lnTo>
                  <a:pt x="19504" y="6637"/>
                </a:lnTo>
                <a:lnTo>
                  <a:pt x="19649" y="6390"/>
                </a:lnTo>
                <a:lnTo>
                  <a:pt x="19797" y="6336"/>
                </a:lnTo>
                <a:lnTo>
                  <a:pt x="19845" y="6524"/>
                </a:lnTo>
                <a:lnTo>
                  <a:pt x="19994" y="6357"/>
                </a:lnTo>
                <a:lnTo>
                  <a:pt x="20031" y="6229"/>
                </a:lnTo>
                <a:lnTo>
                  <a:pt x="20101" y="6216"/>
                </a:lnTo>
                <a:lnTo>
                  <a:pt x="20053" y="6436"/>
                </a:lnTo>
                <a:lnTo>
                  <a:pt x="19946" y="6558"/>
                </a:lnTo>
                <a:lnTo>
                  <a:pt x="19845" y="6704"/>
                </a:lnTo>
                <a:lnTo>
                  <a:pt x="19738" y="6886"/>
                </a:lnTo>
                <a:lnTo>
                  <a:pt x="19649" y="6920"/>
                </a:lnTo>
                <a:lnTo>
                  <a:pt x="19644" y="6987"/>
                </a:lnTo>
                <a:lnTo>
                  <a:pt x="19595" y="7066"/>
                </a:lnTo>
                <a:lnTo>
                  <a:pt x="19569" y="7248"/>
                </a:lnTo>
                <a:lnTo>
                  <a:pt x="19600" y="7529"/>
                </a:lnTo>
                <a:lnTo>
                  <a:pt x="19627" y="7702"/>
                </a:lnTo>
                <a:lnTo>
                  <a:pt x="19649" y="7784"/>
                </a:lnTo>
                <a:lnTo>
                  <a:pt x="19733" y="7675"/>
                </a:lnTo>
                <a:lnTo>
                  <a:pt x="19750" y="7556"/>
                </a:lnTo>
                <a:lnTo>
                  <a:pt x="19835" y="7529"/>
                </a:lnTo>
                <a:lnTo>
                  <a:pt x="19856" y="7388"/>
                </a:lnTo>
                <a:lnTo>
                  <a:pt x="19956" y="7321"/>
                </a:lnTo>
                <a:lnTo>
                  <a:pt x="19930" y="7267"/>
                </a:lnTo>
                <a:lnTo>
                  <a:pt x="19956" y="7160"/>
                </a:lnTo>
                <a:lnTo>
                  <a:pt x="20009" y="7154"/>
                </a:lnTo>
                <a:lnTo>
                  <a:pt x="20016" y="6959"/>
                </a:lnTo>
                <a:lnTo>
                  <a:pt x="19951" y="6926"/>
                </a:lnTo>
                <a:lnTo>
                  <a:pt x="19951" y="6871"/>
                </a:lnTo>
                <a:lnTo>
                  <a:pt x="20021" y="6738"/>
                </a:lnTo>
                <a:lnTo>
                  <a:pt x="20043" y="6645"/>
                </a:lnTo>
                <a:lnTo>
                  <a:pt x="20122" y="6664"/>
                </a:lnTo>
                <a:lnTo>
                  <a:pt x="20180" y="6604"/>
                </a:lnTo>
                <a:lnTo>
                  <a:pt x="20207" y="6658"/>
                </a:lnTo>
                <a:lnTo>
                  <a:pt x="20362" y="6545"/>
                </a:lnTo>
                <a:lnTo>
                  <a:pt x="20446" y="6645"/>
                </a:lnTo>
                <a:lnTo>
                  <a:pt x="20468" y="6578"/>
                </a:lnTo>
                <a:lnTo>
                  <a:pt x="20553" y="6484"/>
                </a:lnTo>
                <a:lnTo>
                  <a:pt x="20643" y="6378"/>
                </a:lnTo>
                <a:lnTo>
                  <a:pt x="20696" y="6357"/>
                </a:lnTo>
                <a:lnTo>
                  <a:pt x="20860" y="6235"/>
                </a:lnTo>
                <a:lnTo>
                  <a:pt x="20967" y="6269"/>
                </a:lnTo>
                <a:lnTo>
                  <a:pt x="20983" y="6229"/>
                </a:lnTo>
                <a:lnTo>
                  <a:pt x="20978" y="6162"/>
                </a:lnTo>
                <a:lnTo>
                  <a:pt x="20952" y="6116"/>
                </a:lnTo>
                <a:lnTo>
                  <a:pt x="20914" y="5982"/>
                </a:lnTo>
                <a:lnTo>
                  <a:pt x="20860" y="5894"/>
                </a:lnTo>
                <a:lnTo>
                  <a:pt x="20935" y="5909"/>
                </a:lnTo>
                <a:lnTo>
                  <a:pt x="21010" y="5833"/>
                </a:lnTo>
                <a:lnTo>
                  <a:pt x="21042" y="5760"/>
                </a:lnTo>
                <a:lnTo>
                  <a:pt x="21015" y="5676"/>
                </a:lnTo>
                <a:lnTo>
                  <a:pt x="21015" y="5674"/>
                </a:lnTo>
                <a:lnTo>
                  <a:pt x="21017" y="5674"/>
                </a:lnTo>
                <a:lnTo>
                  <a:pt x="21085" y="5632"/>
                </a:lnTo>
                <a:lnTo>
                  <a:pt x="21073" y="5699"/>
                </a:lnTo>
                <a:lnTo>
                  <a:pt x="21106" y="5760"/>
                </a:lnTo>
                <a:lnTo>
                  <a:pt x="21174" y="5741"/>
                </a:lnTo>
                <a:lnTo>
                  <a:pt x="21233" y="5766"/>
                </a:lnTo>
                <a:lnTo>
                  <a:pt x="21244" y="5848"/>
                </a:lnTo>
                <a:lnTo>
                  <a:pt x="21324" y="5894"/>
                </a:lnTo>
                <a:lnTo>
                  <a:pt x="21366" y="5955"/>
                </a:lnTo>
                <a:lnTo>
                  <a:pt x="21419" y="5961"/>
                </a:lnTo>
                <a:lnTo>
                  <a:pt x="21445" y="5921"/>
                </a:lnTo>
                <a:lnTo>
                  <a:pt x="21445" y="5754"/>
                </a:lnTo>
                <a:lnTo>
                  <a:pt x="21542" y="5733"/>
                </a:lnTo>
                <a:lnTo>
                  <a:pt x="21600" y="5660"/>
                </a:lnTo>
                <a:lnTo>
                  <a:pt x="21484" y="5486"/>
                </a:lnTo>
                <a:lnTo>
                  <a:pt x="21329" y="5459"/>
                </a:lnTo>
                <a:lnTo>
                  <a:pt x="21339" y="5593"/>
                </a:lnTo>
                <a:lnTo>
                  <a:pt x="21302" y="5547"/>
                </a:lnTo>
                <a:lnTo>
                  <a:pt x="21307" y="5431"/>
                </a:lnTo>
                <a:lnTo>
                  <a:pt x="21153" y="5239"/>
                </a:lnTo>
                <a:lnTo>
                  <a:pt x="21037" y="5113"/>
                </a:lnTo>
                <a:lnTo>
                  <a:pt x="21037" y="5111"/>
                </a:lnTo>
                <a:lnTo>
                  <a:pt x="20957" y="5023"/>
                </a:lnTo>
                <a:lnTo>
                  <a:pt x="20787" y="4923"/>
                </a:lnTo>
                <a:lnTo>
                  <a:pt x="20664" y="4937"/>
                </a:lnTo>
                <a:lnTo>
                  <a:pt x="20478" y="4877"/>
                </a:lnTo>
                <a:lnTo>
                  <a:pt x="20451" y="4971"/>
                </a:lnTo>
                <a:lnTo>
                  <a:pt x="20500" y="5105"/>
                </a:lnTo>
                <a:lnTo>
                  <a:pt x="20425" y="5172"/>
                </a:lnTo>
                <a:lnTo>
                  <a:pt x="20323" y="4990"/>
                </a:lnTo>
                <a:lnTo>
                  <a:pt x="20212" y="5011"/>
                </a:lnTo>
                <a:lnTo>
                  <a:pt x="20101" y="4971"/>
                </a:lnTo>
                <a:lnTo>
                  <a:pt x="19999" y="4977"/>
                </a:lnTo>
                <a:lnTo>
                  <a:pt x="19920" y="5017"/>
                </a:lnTo>
                <a:lnTo>
                  <a:pt x="19845" y="4956"/>
                </a:lnTo>
                <a:lnTo>
                  <a:pt x="19850" y="4795"/>
                </a:lnTo>
                <a:lnTo>
                  <a:pt x="19803" y="4703"/>
                </a:lnTo>
                <a:lnTo>
                  <a:pt x="19685" y="4661"/>
                </a:lnTo>
                <a:lnTo>
                  <a:pt x="19451" y="4703"/>
                </a:lnTo>
                <a:lnTo>
                  <a:pt x="19298" y="4527"/>
                </a:lnTo>
                <a:lnTo>
                  <a:pt x="19250" y="4387"/>
                </a:lnTo>
                <a:lnTo>
                  <a:pt x="18723" y="4226"/>
                </a:lnTo>
                <a:lnTo>
                  <a:pt x="18648" y="4335"/>
                </a:lnTo>
                <a:lnTo>
                  <a:pt x="18691" y="4554"/>
                </a:lnTo>
                <a:lnTo>
                  <a:pt x="18595" y="4521"/>
                </a:lnTo>
                <a:lnTo>
                  <a:pt x="18553" y="4588"/>
                </a:lnTo>
                <a:lnTo>
                  <a:pt x="18440" y="4515"/>
                </a:lnTo>
                <a:lnTo>
                  <a:pt x="18340" y="4575"/>
                </a:lnTo>
                <a:lnTo>
                  <a:pt x="18244" y="4469"/>
                </a:lnTo>
                <a:lnTo>
                  <a:pt x="18186" y="4709"/>
                </a:lnTo>
                <a:lnTo>
                  <a:pt x="18094" y="4615"/>
                </a:lnTo>
                <a:lnTo>
                  <a:pt x="18021" y="4435"/>
                </a:lnTo>
                <a:lnTo>
                  <a:pt x="18053" y="4335"/>
                </a:lnTo>
                <a:lnTo>
                  <a:pt x="18026" y="4174"/>
                </a:lnTo>
                <a:lnTo>
                  <a:pt x="17930" y="4040"/>
                </a:lnTo>
                <a:lnTo>
                  <a:pt x="17835" y="4040"/>
                </a:lnTo>
                <a:lnTo>
                  <a:pt x="17712" y="3991"/>
                </a:lnTo>
                <a:lnTo>
                  <a:pt x="17707" y="4186"/>
                </a:lnTo>
                <a:lnTo>
                  <a:pt x="17463" y="4146"/>
                </a:lnTo>
                <a:lnTo>
                  <a:pt x="17446" y="4025"/>
                </a:lnTo>
                <a:lnTo>
                  <a:pt x="17260" y="3985"/>
                </a:lnTo>
                <a:lnTo>
                  <a:pt x="17164" y="4025"/>
                </a:lnTo>
                <a:lnTo>
                  <a:pt x="17137" y="4092"/>
                </a:lnTo>
                <a:lnTo>
                  <a:pt x="17105" y="3924"/>
                </a:lnTo>
                <a:lnTo>
                  <a:pt x="17052" y="3973"/>
                </a:lnTo>
                <a:lnTo>
                  <a:pt x="16968" y="3906"/>
                </a:lnTo>
                <a:lnTo>
                  <a:pt x="16893" y="3866"/>
                </a:lnTo>
                <a:lnTo>
                  <a:pt x="16936" y="3784"/>
                </a:lnTo>
                <a:lnTo>
                  <a:pt x="17091" y="3631"/>
                </a:lnTo>
                <a:lnTo>
                  <a:pt x="17154" y="3544"/>
                </a:lnTo>
                <a:lnTo>
                  <a:pt x="17207" y="3464"/>
                </a:lnTo>
                <a:lnTo>
                  <a:pt x="17159" y="3349"/>
                </a:lnTo>
                <a:lnTo>
                  <a:pt x="17026" y="3196"/>
                </a:lnTo>
                <a:lnTo>
                  <a:pt x="16856" y="3188"/>
                </a:lnTo>
                <a:lnTo>
                  <a:pt x="16803" y="3269"/>
                </a:lnTo>
                <a:lnTo>
                  <a:pt x="16786" y="3108"/>
                </a:lnTo>
                <a:lnTo>
                  <a:pt x="16653" y="3062"/>
                </a:lnTo>
                <a:lnTo>
                  <a:pt x="16733" y="2980"/>
                </a:lnTo>
                <a:lnTo>
                  <a:pt x="16632" y="2874"/>
                </a:lnTo>
                <a:close/>
                <a:moveTo>
                  <a:pt x="4857" y="2974"/>
                </a:moveTo>
                <a:lnTo>
                  <a:pt x="4835" y="3108"/>
                </a:lnTo>
                <a:lnTo>
                  <a:pt x="4903" y="3209"/>
                </a:lnTo>
                <a:lnTo>
                  <a:pt x="5021" y="3248"/>
                </a:lnTo>
                <a:lnTo>
                  <a:pt x="5080" y="3382"/>
                </a:lnTo>
                <a:lnTo>
                  <a:pt x="5090" y="3531"/>
                </a:lnTo>
                <a:lnTo>
                  <a:pt x="5111" y="3684"/>
                </a:lnTo>
                <a:lnTo>
                  <a:pt x="5266" y="3772"/>
                </a:lnTo>
                <a:lnTo>
                  <a:pt x="5356" y="3805"/>
                </a:lnTo>
                <a:lnTo>
                  <a:pt x="5479" y="3805"/>
                </a:lnTo>
                <a:lnTo>
                  <a:pt x="5643" y="3757"/>
                </a:lnTo>
                <a:lnTo>
                  <a:pt x="5723" y="3791"/>
                </a:lnTo>
                <a:lnTo>
                  <a:pt x="5808" y="3732"/>
                </a:lnTo>
                <a:lnTo>
                  <a:pt x="5846" y="3657"/>
                </a:lnTo>
                <a:lnTo>
                  <a:pt x="5829" y="3544"/>
                </a:lnTo>
                <a:lnTo>
                  <a:pt x="5771" y="3431"/>
                </a:lnTo>
                <a:lnTo>
                  <a:pt x="5675" y="3410"/>
                </a:lnTo>
                <a:lnTo>
                  <a:pt x="5553" y="3437"/>
                </a:lnTo>
                <a:lnTo>
                  <a:pt x="5462" y="3497"/>
                </a:lnTo>
                <a:lnTo>
                  <a:pt x="5377" y="3477"/>
                </a:lnTo>
                <a:lnTo>
                  <a:pt x="5297" y="3464"/>
                </a:lnTo>
                <a:lnTo>
                  <a:pt x="5261" y="3389"/>
                </a:lnTo>
                <a:lnTo>
                  <a:pt x="5196" y="3322"/>
                </a:lnTo>
                <a:lnTo>
                  <a:pt x="5208" y="3209"/>
                </a:lnTo>
                <a:lnTo>
                  <a:pt x="5159" y="3102"/>
                </a:lnTo>
                <a:lnTo>
                  <a:pt x="5043" y="3102"/>
                </a:lnTo>
                <a:lnTo>
                  <a:pt x="4978" y="3001"/>
                </a:lnTo>
                <a:lnTo>
                  <a:pt x="4857" y="2974"/>
                </a:lnTo>
                <a:close/>
                <a:moveTo>
                  <a:pt x="14484" y="3047"/>
                </a:moveTo>
                <a:lnTo>
                  <a:pt x="14366" y="3096"/>
                </a:lnTo>
                <a:lnTo>
                  <a:pt x="14271" y="3209"/>
                </a:lnTo>
                <a:lnTo>
                  <a:pt x="14074" y="3269"/>
                </a:lnTo>
                <a:lnTo>
                  <a:pt x="13883" y="3464"/>
                </a:lnTo>
                <a:lnTo>
                  <a:pt x="13750" y="3617"/>
                </a:lnTo>
                <a:lnTo>
                  <a:pt x="13766" y="3744"/>
                </a:lnTo>
                <a:lnTo>
                  <a:pt x="13627" y="3979"/>
                </a:lnTo>
                <a:lnTo>
                  <a:pt x="13680" y="4012"/>
                </a:lnTo>
                <a:lnTo>
                  <a:pt x="13563" y="4226"/>
                </a:lnTo>
                <a:lnTo>
                  <a:pt x="13568" y="4360"/>
                </a:lnTo>
                <a:lnTo>
                  <a:pt x="13505" y="4414"/>
                </a:lnTo>
                <a:lnTo>
                  <a:pt x="13515" y="4542"/>
                </a:lnTo>
                <a:lnTo>
                  <a:pt x="13622" y="4603"/>
                </a:lnTo>
                <a:lnTo>
                  <a:pt x="13638" y="4703"/>
                </a:lnTo>
                <a:lnTo>
                  <a:pt x="13829" y="4728"/>
                </a:lnTo>
                <a:lnTo>
                  <a:pt x="13861" y="4709"/>
                </a:lnTo>
                <a:lnTo>
                  <a:pt x="13750" y="4521"/>
                </a:lnTo>
                <a:lnTo>
                  <a:pt x="13740" y="4326"/>
                </a:lnTo>
                <a:lnTo>
                  <a:pt x="13829" y="4086"/>
                </a:lnTo>
                <a:lnTo>
                  <a:pt x="13919" y="3832"/>
                </a:lnTo>
                <a:lnTo>
                  <a:pt x="14100" y="3564"/>
                </a:lnTo>
                <a:lnTo>
                  <a:pt x="14276" y="3422"/>
                </a:lnTo>
                <a:lnTo>
                  <a:pt x="14484" y="3276"/>
                </a:lnTo>
                <a:lnTo>
                  <a:pt x="14521" y="3175"/>
                </a:lnTo>
                <a:lnTo>
                  <a:pt x="14484" y="3047"/>
                </a:lnTo>
                <a:close/>
                <a:moveTo>
                  <a:pt x="4106" y="3096"/>
                </a:moveTo>
                <a:lnTo>
                  <a:pt x="4052" y="3215"/>
                </a:lnTo>
                <a:lnTo>
                  <a:pt x="4139" y="3504"/>
                </a:lnTo>
                <a:lnTo>
                  <a:pt x="4037" y="3477"/>
                </a:lnTo>
                <a:lnTo>
                  <a:pt x="3931" y="3303"/>
                </a:lnTo>
                <a:lnTo>
                  <a:pt x="3766" y="3196"/>
                </a:lnTo>
                <a:lnTo>
                  <a:pt x="3713" y="3282"/>
                </a:lnTo>
                <a:lnTo>
                  <a:pt x="3634" y="3577"/>
                </a:lnTo>
                <a:lnTo>
                  <a:pt x="3713" y="3623"/>
                </a:lnTo>
                <a:lnTo>
                  <a:pt x="3979" y="3590"/>
                </a:lnTo>
                <a:lnTo>
                  <a:pt x="3856" y="3717"/>
                </a:lnTo>
                <a:lnTo>
                  <a:pt x="3866" y="3805"/>
                </a:lnTo>
                <a:lnTo>
                  <a:pt x="3953" y="3799"/>
                </a:lnTo>
                <a:lnTo>
                  <a:pt x="4101" y="3677"/>
                </a:lnTo>
                <a:lnTo>
                  <a:pt x="4298" y="3638"/>
                </a:lnTo>
                <a:lnTo>
                  <a:pt x="4335" y="3497"/>
                </a:lnTo>
                <a:lnTo>
                  <a:pt x="4325" y="3355"/>
                </a:lnTo>
                <a:lnTo>
                  <a:pt x="4260" y="3343"/>
                </a:lnTo>
                <a:lnTo>
                  <a:pt x="4212" y="3389"/>
                </a:lnTo>
                <a:lnTo>
                  <a:pt x="4185" y="3282"/>
                </a:lnTo>
                <a:lnTo>
                  <a:pt x="4170" y="3135"/>
                </a:lnTo>
                <a:lnTo>
                  <a:pt x="4106" y="3096"/>
                </a:lnTo>
                <a:close/>
                <a:moveTo>
                  <a:pt x="4755" y="3121"/>
                </a:moveTo>
                <a:lnTo>
                  <a:pt x="4751" y="3163"/>
                </a:lnTo>
                <a:lnTo>
                  <a:pt x="4671" y="3142"/>
                </a:lnTo>
                <a:lnTo>
                  <a:pt x="4579" y="3248"/>
                </a:lnTo>
                <a:lnTo>
                  <a:pt x="4516" y="3242"/>
                </a:lnTo>
                <a:lnTo>
                  <a:pt x="4521" y="3477"/>
                </a:lnTo>
                <a:lnTo>
                  <a:pt x="4618" y="3449"/>
                </a:lnTo>
                <a:lnTo>
                  <a:pt x="4618" y="3623"/>
                </a:lnTo>
                <a:lnTo>
                  <a:pt x="4681" y="3665"/>
                </a:lnTo>
                <a:lnTo>
                  <a:pt x="4777" y="3638"/>
                </a:lnTo>
                <a:lnTo>
                  <a:pt x="4804" y="3422"/>
                </a:lnTo>
                <a:lnTo>
                  <a:pt x="4797" y="3269"/>
                </a:lnTo>
                <a:lnTo>
                  <a:pt x="4755" y="3121"/>
                </a:lnTo>
                <a:close/>
                <a:moveTo>
                  <a:pt x="18606" y="3303"/>
                </a:moveTo>
                <a:lnTo>
                  <a:pt x="18532" y="3364"/>
                </a:lnTo>
                <a:lnTo>
                  <a:pt x="18500" y="3564"/>
                </a:lnTo>
                <a:lnTo>
                  <a:pt x="18616" y="3744"/>
                </a:lnTo>
                <a:lnTo>
                  <a:pt x="18713" y="3684"/>
                </a:lnTo>
                <a:lnTo>
                  <a:pt x="18926" y="3690"/>
                </a:lnTo>
                <a:lnTo>
                  <a:pt x="18972" y="3477"/>
                </a:lnTo>
                <a:lnTo>
                  <a:pt x="18759" y="3315"/>
                </a:lnTo>
                <a:lnTo>
                  <a:pt x="18606" y="3303"/>
                </a:lnTo>
                <a:close/>
                <a:moveTo>
                  <a:pt x="4968" y="3449"/>
                </a:moveTo>
                <a:lnTo>
                  <a:pt x="4883" y="3531"/>
                </a:lnTo>
                <a:lnTo>
                  <a:pt x="4850" y="3657"/>
                </a:lnTo>
                <a:lnTo>
                  <a:pt x="4925" y="3732"/>
                </a:lnTo>
                <a:lnTo>
                  <a:pt x="5010" y="3751"/>
                </a:lnTo>
                <a:lnTo>
                  <a:pt x="5043" y="3644"/>
                </a:lnTo>
                <a:lnTo>
                  <a:pt x="5021" y="3550"/>
                </a:lnTo>
                <a:lnTo>
                  <a:pt x="4968" y="3449"/>
                </a:lnTo>
                <a:close/>
                <a:moveTo>
                  <a:pt x="19047" y="3497"/>
                </a:moveTo>
                <a:lnTo>
                  <a:pt x="19032" y="3590"/>
                </a:lnTo>
                <a:lnTo>
                  <a:pt x="19143" y="3698"/>
                </a:lnTo>
                <a:lnTo>
                  <a:pt x="19233" y="3724"/>
                </a:lnTo>
                <a:lnTo>
                  <a:pt x="19303" y="3617"/>
                </a:lnTo>
                <a:lnTo>
                  <a:pt x="19153" y="3537"/>
                </a:lnTo>
                <a:lnTo>
                  <a:pt x="19047" y="3497"/>
                </a:lnTo>
                <a:close/>
                <a:moveTo>
                  <a:pt x="3409" y="3791"/>
                </a:moveTo>
                <a:lnTo>
                  <a:pt x="3213" y="3832"/>
                </a:lnTo>
                <a:lnTo>
                  <a:pt x="3271" y="4000"/>
                </a:lnTo>
                <a:lnTo>
                  <a:pt x="3218" y="4167"/>
                </a:lnTo>
                <a:lnTo>
                  <a:pt x="3175" y="4368"/>
                </a:lnTo>
                <a:lnTo>
                  <a:pt x="3155" y="4448"/>
                </a:lnTo>
                <a:lnTo>
                  <a:pt x="3288" y="4569"/>
                </a:lnTo>
                <a:lnTo>
                  <a:pt x="3319" y="4670"/>
                </a:lnTo>
                <a:lnTo>
                  <a:pt x="3474" y="4554"/>
                </a:lnTo>
                <a:lnTo>
                  <a:pt x="3474" y="4460"/>
                </a:lnTo>
                <a:lnTo>
                  <a:pt x="3547" y="4293"/>
                </a:lnTo>
                <a:lnTo>
                  <a:pt x="3687" y="4113"/>
                </a:lnTo>
                <a:lnTo>
                  <a:pt x="3760" y="4052"/>
                </a:lnTo>
                <a:lnTo>
                  <a:pt x="3697" y="3939"/>
                </a:lnTo>
                <a:lnTo>
                  <a:pt x="3643" y="3866"/>
                </a:lnTo>
                <a:lnTo>
                  <a:pt x="3494" y="3851"/>
                </a:lnTo>
                <a:lnTo>
                  <a:pt x="3409" y="3791"/>
                </a:lnTo>
                <a:close/>
                <a:moveTo>
                  <a:pt x="4990" y="3878"/>
                </a:moveTo>
                <a:lnTo>
                  <a:pt x="4930" y="3952"/>
                </a:lnTo>
                <a:lnTo>
                  <a:pt x="4898" y="4058"/>
                </a:lnTo>
                <a:lnTo>
                  <a:pt x="4898" y="4186"/>
                </a:lnTo>
                <a:lnTo>
                  <a:pt x="4937" y="4402"/>
                </a:lnTo>
                <a:lnTo>
                  <a:pt x="5000" y="4408"/>
                </a:lnTo>
                <a:lnTo>
                  <a:pt x="5063" y="4226"/>
                </a:lnTo>
                <a:lnTo>
                  <a:pt x="5133" y="4180"/>
                </a:lnTo>
                <a:lnTo>
                  <a:pt x="5223" y="3952"/>
                </a:lnTo>
                <a:lnTo>
                  <a:pt x="5111" y="3885"/>
                </a:lnTo>
                <a:lnTo>
                  <a:pt x="4990" y="3878"/>
                </a:lnTo>
                <a:close/>
                <a:moveTo>
                  <a:pt x="4649" y="3952"/>
                </a:moveTo>
                <a:lnTo>
                  <a:pt x="4579" y="4079"/>
                </a:lnTo>
                <a:lnTo>
                  <a:pt x="4644" y="4247"/>
                </a:lnTo>
                <a:lnTo>
                  <a:pt x="4521" y="4213"/>
                </a:lnTo>
                <a:lnTo>
                  <a:pt x="4521" y="4293"/>
                </a:lnTo>
                <a:lnTo>
                  <a:pt x="4664" y="4481"/>
                </a:lnTo>
                <a:lnTo>
                  <a:pt x="4707" y="4569"/>
                </a:lnTo>
                <a:lnTo>
                  <a:pt x="4760" y="4588"/>
                </a:lnTo>
                <a:lnTo>
                  <a:pt x="4857" y="4494"/>
                </a:lnTo>
                <a:lnTo>
                  <a:pt x="4867" y="4280"/>
                </a:lnTo>
                <a:lnTo>
                  <a:pt x="4782" y="4174"/>
                </a:lnTo>
                <a:lnTo>
                  <a:pt x="4835" y="4052"/>
                </a:lnTo>
                <a:lnTo>
                  <a:pt x="4819" y="3979"/>
                </a:lnTo>
                <a:lnTo>
                  <a:pt x="4717" y="4012"/>
                </a:lnTo>
                <a:lnTo>
                  <a:pt x="4649" y="3952"/>
                </a:lnTo>
                <a:close/>
                <a:moveTo>
                  <a:pt x="18798" y="3952"/>
                </a:moveTo>
                <a:lnTo>
                  <a:pt x="18723" y="3973"/>
                </a:lnTo>
                <a:lnTo>
                  <a:pt x="18670" y="4079"/>
                </a:lnTo>
                <a:lnTo>
                  <a:pt x="18680" y="4092"/>
                </a:lnTo>
                <a:lnTo>
                  <a:pt x="18798" y="4119"/>
                </a:lnTo>
                <a:lnTo>
                  <a:pt x="18887" y="4119"/>
                </a:lnTo>
                <a:lnTo>
                  <a:pt x="18877" y="4052"/>
                </a:lnTo>
                <a:lnTo>
                  <a:pt x="18798" y="3952"/>
                </a:lnTo>
                <a:close/>
                <a:moveTo>
                  <a:pt x="5495" y="3966"/>
                </a:moveTo>
                <a:lnTo>
                  <a:pt x="5346" y="4033"/>
                </a:lnTo>
                <a:lnTo>
                  <a:pt x="5282" y="4140"/>
                </a:lnTo>
                <a:lnTo>
                  <a:pt x="5239" y="4360"/>
                </a:lnTo>
                <a:lnTo>
                  <a:pt x="5256" y="4594"/>
                </a:lnTo>
                <a:lnTo>
                  <a:pt x="5341" y="4594"/>
                </a:lnTo>
                <a:lnTo>
                  <a:pt x="5282" y="4703"/>
                </a:lnTo>
                <a:lnTo>
                  <a:pt x="5329" y="4776"/>
                </a:lnTo>
                <a:lnTo>
                  <a:pt x="5420" y="4810"/>
                </a:lnTo>
                <a:lnTo>
                  <a:pt x="5548" y="4877"/>
                </a:lnTo>
                <a:lnTo>
                  <a:pt x="5761" y="4923"/>
                </a:lnTo>
                <a:lnTo>
                  <a:pt x="5867" y="4896"/>
                </a:lnTo>
                <a:lnTo>
                  <a:pt x="5894" y="4829"/>
                </a:lnTo>
                <a:lnTo>
                  <a:pt x="5941" y="4904"/>
                </a:lnTo>
                <a:lnTo>
                  <a:pt x="5994" y="4917"/>
                </a:lnTo>
                <a:lnTo>
                  <a:pt x="6054" y="5044"/>
                </a:lnTo>
                <a:lnTo>
                  <a:pt x="6015" y="5097"/>
                </a:lnTo>
                <a:lnTo>
                  <a:pt x="6138" y="5172"/>
                </a:lnTo>
                <a:lnTo>
                  <a:pt x="6223" y="5264"/>
                </a:lnTo>
                <a:lnTo>
                  <a:pt x="6250" y="5331"/>
                </a:lnTo>
                <a:lnTo>
                  <a:pt x="6266" y="5419"/>
                </a:lnTo>
                <a:lnTo>
                  <a:pt x="6187" y="5599"/>
                </a:lnTo>
                <a:lnTo>
                  <a:pt x="6170" y="5687"/>
                </a:lnTo>
                <a:lnTo>
                  <a:pt x="6187" y="5754"/>
                </a:lnTo>
                <a:lnTo>
                  <a:pt x="6069" y="5775"/>
                </a:lnTo>
                <a:lnTo>
                  <a:pt x="5957" y="5775"/>
                </a:lnTo>
                <a:lnTo>
                  <a:pt x="5921" y="5909"/>
                </a:lnTo>
                <a:lnTo>
                  <a:pt x="5967" y="5961"/>
                </a:lnTo>
                <a:lnTo>
                  <a:pt x="6138" y="5934"/>
                </a:lnTo>
                <a:lnTo>
                  <a:pt x="6138" y="5888"/>
                </a:lnTo>
                <a:lnTo>
                  <a:pt x="6223" y="5967"/>
                </a:lnTo>
                <a:lnTo>
                  <a:pt x="6308" y="6055"/>
                </a:lnTo>
                <a:lnTo>
                  <a:pt x="6286" y="6101"/>
                </a:lnTo>
                <a:lnTo>
                  <a:pt x="6356" y="6183"/>
                </a:lnTo>
                <a:lnTo>
                  <a:pt x="6484" y="6277"/>
                </a:lnTo>
                <a:lnTo>
                  <a:pt x="6644" y="6336"/>
                </a:lnTo>
                <a:lnTo>
                  <a:pt x="6632" y="6283"/>
                </a:lnTo>
                <a:lnTo>
                  <a:pt x="6574" y="6183"/>
                </a:lnTo>
                <a:lnTo>
                  <a:pt x="6489" y="6043"/>
                </a:lnTo>
                <a:lnTo>
                  <a:pt x="6639" y="6177"/>
                </a:lnTo>
                <a:lnTo>
                  <a:pt x="6707" y="6216"/>
                </a:lnTo>
                <a:lnTo>
                  <a:pt x="6728" y="6101"/>
                </a:lnTo>
                <a:lnTo>
                  <a:pt x="6692" y="5934"/>
                </a:lnTo>
                <a:lnTo>
                  <a:pt x="6670" y="5894"/>
                </a:lnTo>
                <a:lnTo>
                  <a:pt x="6591" y="5814"/>
                </a:lnTo>
                <a:lnTo>
                  <a:pt x="6526" y="5708"/>
                </a:lnTo>
                <a:lnTo>
                  <a:pt x="6532" y="5607"/>
                </a:lnTo>
                <a:lnTo>
                  <a:pt x="6612" y="5586"/>
                </a:lnTo>
                <a:lnTo>
                  <a:pt x="6702" y="5754"/>
                </a:lnTo>
                <a:lnTo>
                  <a:pt x="6772" y="5833"/>
                </a:lnTo>
                <a:lnTo>
                  <a:pt x="6878" y="5626"/>
                </a:lnTo>
                <a:lnTo>
                  <a:pt x="6893" y="5492"/>
                </a:lnTo>
                <a:lnTo>
                  <a:pt x="6803" y="5486"/>
                </a:lnTo>
                <a:lnTo>
                  <a:pt x="6719" y="5306"/>
                </a:lnTo>
                <a:lnTo>
                  <a:pt x="6627" y="5264"/>
                </a:lnTo>
                <a:lnTo>
                  <a:pt x="6489" y="5138"/>
                </a:lnTo>
                <a:lnTo>
                  <a:pt x="6596" y="5038"/>
                </a:lnTo>
                <a:lnTo>
                  <a:pt x="6542" y="4843"/>
                </a:lnTo>
                <a:lnTo>
                  <a:pt x="6489" y="4755"/>
                </a:lnTo>
                <a:lnTo>
                  <a:pt x="6346" y="4670"/>
                </a:lnTo>
                <a:lnTo>
                  <a:pt x="6286" y="4521"/>
                </a:lnTo>
                <a:lnTo>
                  <a:pt x="6180" y="4575"/>
                </a:lnTo>
                <a:lnTo>
                  <a:pt x="6170" y="4475"/>
                </a:lnTo>
                <a:lnTo>
                  <a:pt x="6090" y="4360"/>
                </a:lnTo>
                <a:lnTo>
                  <a:pt x="5962" y="4234"/>
                </a:lnTo>
                <a:lnTo>
                  <a:pt x="5904" y="4335"/>
                </a:lnTo>
                <a:lnTo>
                  <a:pt x="5793" y="4402"/>
                </a:lnTo>
                <a:lnTo>
                  <a:pt x="5798" y="4241"/>
                </a:lnTo>
                <a:lnTo>
                  <a:pt x="5701" y="3979"/>
                </a:lnTo>
                <a:lnTo>
                  <a:pt x="5553" y="4086"/>
                </a:lnTo>
                <a:lnTo>
                  <a:pt x="5500" y="4287"/>
                </a:lnTo>
                <a:lnTo>
                  <a:pt x="5452" y="4134"/>
                </a:lnTo>
                <a:lnTo>
                  <a:pt x="5495" y="3966"/>
                </a:lnTo>
                <a:close/>
                <a:moveTo>
                  <a:pt x="5814" y="3979"/>
                </a:moveTo>
                <a:lnTo>
                  <a:pt x="5788" y="3991"/>
                </a:lnTo>
                <a:lnTo>
                  <a:pt x="5781" y="4086"/>
                </a:lnTo>
                <a:lnTo>
                  <a:pt x="5846" y="4220"/>
                </a:lnTo>
                <a:lnTo>
                  <a:pt x="5867" y="4234"/>
                </a:lnTo>
                <a:lnTo>
                  <a:pt x="5931" y="4201"/>
                </a:lnTo>
                <a:lnTo>
                  <a:pt x="5989" y="4207"/>
                </a:lnTo>
                <a:lnTo>
                  <a:pt x="6054" y="4213"/>
                </a:lnTo>
                <a:lnTo>
                  <a:pt x="6047" y="4146"/>
                </a:lnTo>
                <a:lnTo>
                  <a:pt x="5947" y="4006"/>
                </a:lnTo>
                <a:lnTo>
                  <a:pt x="5814" y="3979"/>
                </a:lnTo>
                <a:close/>
                <a:moveTo>
                  <a:pt x="4362" y="4006"/>
                </a:moveTo>
                <a:lnTo>
                  <a:pt x="4282" y="4019"/>
                </a:lnTo>
                <a:lnTo>
                  <a:pt x="4260" y="4052"/>
                </a:lnTo>
                <a:lnTo>
                  <a:pt x="4352" y="4234"/>
                </a:lnTo>
                <a:lnTo>
                  <a:pt x="4405" y="4067"/>
                </a:lnTo>
                <a:lnTo>
                  <a:pt x="4362" y="4006"/>
                </a:lnTo>
                <a:close/>
                <a:moveTo>
                  <a:pt x="3781" y="4092"/>
                </a:moveTo>
                <a:lnTo>
                  <a:pt x="3622" y="4247"/>
                </a:lnTo>
                <a:lnTo>
                  <a:pt x="3585" y="4341"/>
                </a:lnTo>
                <a:lnTo>
                  <a:pt x="3537" y="4521"/>
                </a:lnTo>
                <a:lnTo>
                  <a:pt x="3639" y="4582"/>
                </a:lnTo>
                <a:lnTo>
                  <a:pt x="3728" y="4575"/>
                </a:lnTo>
                <a:lnTo>
                  <a:pt x="3590" y="4670"/>
                </a:lnTo>
                <a:lnTo>
                  <a:pt x="3622" y="4749"/>
                </a:lnTo>
                <a:lnTo>
                  <a:pt x="3707" y="4755"/>
                </a:lnTo>
                <a:lnTo>
                  <a:pt x="3830" y="4737"/>
                </a:lnTo>
                <a:lnTo>
                  <a:pt x="3941" y="4789"/>
                </a:lnTo>
                <a:lnTo>
                  <a:pt x="3866" y="4829"/>
                </a:lnTo>
                <a:lnTo>
                  <a:pt x="3781" y="4816"/>
                </a:lnTo>
                <a:lnTo>
                  <a:pt x="3692" y="4856"/>
                </a:lnTo>
                <a:lnTo>
                  <a:pt x="3653" y="4877"/>
                </a:lnTo>
                <a:lnTo>
                  <a:pt x="3728" y="5044"/>
                </a:lnTo>
                <a:lnTo>
                  <a:pt x="3776" y="5017"/>
                </a:lnTo>
                <a:lnTo>
                  <a:pt x="3856" y="5078"/>
                </a:lnTo>
                <a:lnTo>
                  <a:pt x="3888" y="5172"/>
                </a:lnTo>
                <a:lnTo>
                  <a:pt x="3968" y="5157"/>
                </a:lnTo>
                <a:lnTo>
                  <a:pt x="4144" y="5124"/>
                </a:lnTo>
                <a:lnTo>
                  <a:pt x="4250" y="5051"/>
                </a:lnTo>
                <a:lnTo>
                  <a:pt x="4318" y="5044"/>
                </a:lnTo>
                <a:lnTo>
                  <a:pt x="4420" y="5097"/>
                </a:lnTo>
                <a:lnTo>
                  <a:pt x="4526" y="5130"/>
                </a:lnTo>
                <a:lnTo>
                  <a:pt x="4543" y="5051"/>
                </a:lnTo>
                <a:lnTo>
                  <a:pt x="4505" y="4971"/>
                </a:lnTo>
                <a:lnTo>
                  <a:pt x="4606" y="4956"/>
                </a:lnTo>
                <a:lnTo>
                  <a:pt x="4611" y="4862"/>
                </a:lnTo>
                <a:lnTo>
                  <a:pt x="4505" y="4762"/>
                </a:lnTo>
                <a:lnTo>
                  <a:pt x="4405" y="4649"/>
                </a:lnTo>
                <a:lnTo>
                  <a:pt x="4388" y="4487"/>
                </a:lnTo>
                <a:lnTo>
                  <a:pt x="4352" y="4253"/>
                </a:lnTo>
                <a:lnTo>
                  <a:pt x="4287" y="4153"/>
                </a:lnTo>
                <a:lnTo>
                  <a:pt x="4229" y="4113"/>
                </a:lnTo>
                <a:lnTo>
                  <a:pt x="4175" y="4146"/>
                </a:lnTo>
                <a:lnTo>
                  <a:pt x="4219" y="4402"/>
                </a:lnTo>
                <a:lnTo>
                  <a:pt x="4192" y="4502"/>
                </a:lnTo>
                <a:lnTo>
                  <a:pt x="4144" y="4259"/>
                </a:lnTo>
                <a:lnTo>
                  <a:pt x="4091" y="4180"/>
                </a:lnTo>
                <a:lnTo>
                  <a:pt x="4021" y="4307"/>
                </a:lnTo>
                <a:lnTo>
                  <a:pt x="3941" y="4180"/>
                </a:lnTo>
                <a:lnTo>
                  <a:pt x="3813" y="4259"/>
                </a:lnTo>
                <a:lnTo>
                  <a:pt x="3840" y="4140"/>
                </a:lnTo>
                <a:lnTo>
                  <a:pt x="3781" y="4092"/>
                </a:lnTo>
                <a:close/>
                <a:moveTo>
                  <a:pt x="4947" y="4435"/>
                </a:moveTo>
                <a:lnTo>
                  <a:pt x="4877" y="4603"/>
                </a:lnTo>
                <a:lnTo>
                  <a:pt x="4872" y="4850"/>
                </a:lnTo>
                <a:lnTo>
                  <a:pt x="4942" y="4937"/>
                </a:lnTo>
                <a:lnTo>
                  <a:pt x="5005" y="5063"/>
                </a:lnTo>
                <a:lnTo>
                  <a:pt x="4978" y="5264"/>
                </a:lnTo>
                <a:lnTo>
                  <a:pt x="4930" y="5258"/>
                </a:lnTo>
                <a:lnTo>
                  <a:pt x="4893" y="5413"/>
                </a:lnTo>
                <a:lnTo>
                  <a:pt x="4893" y="5231"/>
                </a:lnTo>
                <a:lnTo>
                  <a:pt x="4804" y="5164"/>
                </a:lnTo>
                <a:lnTo>
                  <a:pt x="4751" y="5197"/>
                </a:lnTo>
                <a:lnTo>
                  <a:pt x="4760" y="5318"/>
                </a:lnTo>
                <a:lnTo>
                  <a:pt x="4676" y="5318"/>
                </a:lnTo>
                <a:lnTo>
                  <a:pt x="4584" y="5346"/>
                </a:lnTo>
                <a:lnTo>
                  <a:pt x="4478" y="5258"/>
                </a:lnTo>
                <a:lnTo>
                  <a:pt x="4415" y="5272"/>
                </a:lnTo>
                <a:lnTo>
                  <a:pt x="4357" y="5164"/>
                </a:lnTo>
                <a:lnTo>
                  <a:pt x="4308" y="5117"/>
                </a:lnTo>
                <a:lnTo>
                  <a:pt x="4260" y="5138"/>
                </a:lnTo>
                <a:lnTo>
                  <a:pt x="4192" y="5151"/>
                </a:lnTo>
                <a:lnTo>
                  <a:pt x="4154" y="5218"/>
                </a:lnTo>
                <a:lnTo>
                  <a:pt x="4212" y="5297"/>
                </a:lnTo>
                <a:lnTo>
                  <a:pt x="4149" y="5398"/>
                </a:lnTo>
                <a:lnTo>
                  <a:pt x="4086" y="5285"/>
                </a:lnTo>
                <a:lnTo>
                  <a:pt x="4037" y="5318"/>
                </a:lnTo>
                <a:lnTo>
                  <a:pt x="3878" y="5339"/>
                </a:lnTo>
                <a:lnTo>
                  <a:pt x="3776" y="5297"/>
                </a:lnTo>
                <a:lnTo>
                  <a:pt x="3856" y="5197"/>
                </a:lnTo>
                <a:lnTo>
                  <a:pt x="3776" y="5097"/>
                </a:lnTo>
                <a:lnTo>
                  <a:pt x="3718" y="5111"/>
                </a:lnTo>
                <a:lnTo>
                  <a:pt x="3639" y="5078"/>
                </a:lnTo>
                <a:lnTo>
                  <a:pt x="3506" y="4996"/>
                </a:lnTo>
                <a:lnTo>
                  <a:pt x="3414" y="4910"/>
                </a:lnTo>
                <a:lnTo>
                  <a:pt x="3346" y="4896"/>
                </a:lnTo>
                <a:lnTo>
                  <a:pt x="3319" y="4963"/>
                </a:lnTo>
                <a:lnTo>
                  <a:pt x="3250" y="4996"/>
                </a:lnTo>
                <a:lnTo>
                  <a:pt x="3240" y="4837"/>
                </a:lnTo>
                <a:lnTo>
                  <a:pt x="3165" y="4977"/>
                </a:lnTo>
                <a:lnTo>
                  <a:pt x="3063" y="4789"/>
                </a:lnTo>
                <a:lnTo>
                  <a:pt x="3027" y="4762"/>
                </a:lnTo>
                <a:lnTo>
                  <a:pt x="3010" y="4862"/>
                </a:lnTo>
                <a:lnTo>
                  <a:pt x="2969" y="4917"/>
                </a:lnTo>
                <a:lnTo>
                  <a:pt x="2930" y="4822"/>
                </a:lnTo>
                <a:lnTo>
                  <a:pt x="2836" y="4877"/>
                </a:lnTo>
                <a:lnTo>
                  <a:pt x="2744" y="4971"/>
                </a:lnTo>
                <a:lnTo>
                  <a:pt x="2659" y="4950"/>
                </a:lnTo>
                <a:lnTo>
                  <a:pt x="2590" y="5011"/>
                </a:lnTo>
                <a:lnTo>
                  <a:pt x="2536" y="5097"/>
                </a:lnTo>
                <a:lnTo>
                  <a:pt x="2473" y="5078"/>
                </a:lnTo>
                <a:lnTo>
                  <a:pt x="2384" y="4977"/>
                </a:lnTo>
                <a:lnTo>
                  <a:pt x="2277" y="4929"/>
                </a:lnTo>
                <a:lnTo>
                  <a:pt x="2212" y="4896"/>
                </a:lnTo>
                <a:lnTo>
                  <a:pt x="2123" y="4837"/>
                </a:lnTo>
                <a:lnTo>
                  <a:pt x="2048" y="4871"/>
                </a:lnTo>
                <a:lnTo>
                  <a:pt x="2000" y="4843"/>
                </a:lnTo>
                <a:lnTo>
                  <a:pt x="1888" y="4822"/>
                </a:lnTo>
                <a:lnTo>
                  <a:pt x="1765" y="4755"/>
                </a:lnTo>
                <a:lnTo>
                  <a:pt x="1707" y="4776"/>
                </a:lnTo>
                <a:lnTo>
                  <a:pt x="1617" y="4737"/>
                </a:lnTo>
                <a:lnTo>
                  <a:pt x="1622" y="4688"/>
                </a:lnTo>
                <a:lnTo>
                  <a:pt x="1521" y="4676"/>
                </a:lnTo>
                <a:lnTo>
                  <a:pt x="1494" y="4716"/>
                </a:lnTo>
                <a:lnTo>
                  <a:pt x="1453" y="4615"/>
                </a:lnTo>
                <a:lnTo>
                  <a:pt x="1366" y="4569"/>
                </a:lnTo>
                <a:lnTo>
                  <a:pt x="1277" y="4688"/>
                </a:lnTo>
                <a:lnTo>
                  <a:pt x="1223" y="4676"/>
                </a:lnTo>
                <a:lnTo>
                  <a:pt x="1112" y="4770"/>
                </a:lnTo>
                <a:lnTo>
                  <a:pt x="1054" y="4795"/>
                </a:lnTo>
                <a:lnTo>
                  <a:pt x="994" y="4896"/>
                </a:lnTo>
                <a:lnTo>
                  <a:pt x="979" y="5004"/>
                </a:lnTo>
                <a:lnTo>
                  <a:pt x="904" y="5097"/>
                </a:lnTo>
                <a:lnTo>
                  <a:pt x="803" y="5105"/>
                </a:lnTo>
                <a:lnTo>
                  <a:pt x="771" y="5205"/>
                </a:lnTo>
                <a:lnTo>
                  <a:pt x="851" y="5272"/>
                </a:lnTo>
                <a:lnTo>
                  <a:pt x="904" y="5352"/>
                </a:lnTo>
                <a:lnTo>
                  <a:pt x="947" y="5446"/>
                </a:lnTo>
                <a:lnTo>
                  <a:pt x="1021" y="5519"/>
                </a:lnTo>
                <a:lnTo>
                  <a:pt x="1069" y="5632"/>
                </a:lnTo>
                <a:lnTo>
                  <a:pt x="941" y="5641"/>
                </a:lnTo>
                <a:lnTo>
                  <a:pt x="952" y="5547"/>
                </a:lnTo>
                <a:lnTo>
                  <a:pt x="904" y="5547"/>
                </a:lnTo>
                <a:lnTo>
                  <a:pt x="771" y="5641"/>
                </a:lnTo>
                <a:lnTo>
                  <a:pt x="691" y="5714"/>
                </a:lnTo>
                <a:lnTo>
                  <a:pt x="766" y="5814"/>
                </a:lnTo>
                <a:lnTo>
                  <a:pt x="793" y="5888"/>
                </a:lnTo>
                <a:lnTo>
                  <a:pt x="878" y="5928"/>
                </a:lnTo>
                <a:lnTo>
                  <a:pt x="957" y="5909"/>
                </a:lnTo>
                <a:lnTo>
                  <a:pt x="1006" y="5942"/>
                </a:lnTo>
                <a:lnTo>
                  <a:pt x="1021" y="5909"/>
                </a:lnTo>
                <a:lnTo>
                  <a:pt x="1085" y="5867"/>
                </a:lnTo>
                <a:lnTo>
                  <a:pt x="1122" y="5867"/>
                </a:lnTo>
                <a:lnTo>
                  <a:pt x="1074" y="5934"/>
                </a:lnTo>
                <a:lnTo>
                  <a:pt x="1112" y="5961"/>
                </a:lnTo>
                <a:lnTo>
                  <a:pt x="1122" y="6043"/>
                </a:lnTo>
                <a:lnTo>
                  <a:pt x="1074" y="6089"/>
                </a:lnTo>
                <a:lnTo>
                  <a:pt x="1032" y="6076"/>
                </a:lnTo>
                <a:lnTo>
                  <a:pt x="984" y="6156"/>
                </a:lnTo>
                <a:lnTo>
                  <a:pt x="947" y="6128"/>
                </a:lnTo>
                <a:lnTo>
                  <a:pt x="899" y="6143"/>
                </a:lnTo>
                <a:lnTo>
                  <a:pt x="878" y="6223"/>
                </a:lnTo>
                <a:lnTo>
                  <a:pt x="829" y="6317"/>
                </a:lnTo>
                <a:lnTo>
                  <a:pt x="808" y="6403"/>
                </a:lnTo>
                <a:lnTo>
                  <a:pt x="851" y="6470"/>
                </a:lnTo>
                <a:lnTo>
                  <a:pt x="851" y="6551"/>
                </a:lnTo>
                <a:lnTo>
                  <a:pt x="894" y="6591"/>
                </a:lnTo>
                <a:lnTo>
                  <a:pt x="941" y="6658"/>
                </a:lnTo>
                <a:lnTo>
                  <a:pt x="1016" y="6631"/>
                </a:lnTo>
                <a:lnTo>
                  <a:pt x="1054" y="6679"/>
                </a:lnTo>
                <a:lnTo>
                  <a:pt x="1047" y="6731"/>
                </a:lnTo>
                <a:lnTo>
                  <a:pt x="1047" y="6819"/>
                </a:lnTo>
                <a:lnTo>
                  <a:pt x="1085" y="6819"/>
                </a:lnTo>
                <a:lnTo>
                  <a:pt x="1144" y="6765"/>
                </a:lnTo>
                <a:lnTo>
                  <a:pt x="1165" y="6832"/>
                </a:lnTo>
                <a:lnTo>
                  <a:pt x="1180" y="6786"/>
                </a:lnTo>
                <a:lnTo>
                  <a:pt x="1218" y="6853"/>
                </a:lnTo>
                <a:lnTo>
                  <a:pt x="1250" y="6804"/>
                </a:lnTo>
                <a:lnTo>
                  <a:pt x="1272" y="6825"/>
                </a:lnTo>
                <a:lnTo>
                  <a:pt x="1340" y="6786"/>
                </a:lnTo>
                <a:lnTo>
                  <a:pt x="1308" y="6865"/>
                </a:lnTo>
                <a:lnTo>
                  <a:pt x="1298" y="6972"/>
                </a:lnTo>
                <a:lnTo>
                  <a:pt x="1255" y="7020"/>
                </a:lnTo>
                <a:lnTo>
                  <a:pt x="1240" y="7047"/>
                </a:lnTo>
                <a:lnTo>
                  <a:pt x="1160" y="7127"/>
                </a:lnTo>
                <a:lnTo>
                  <a:pt x="1134" y="7181"/>
                </a:lnTo>
                <a:lnTo>
                  <a:pt x="1059" y="7194"/>
                </a:lnTo>
                <a:lnTo>
                  <a:pt x="1001" y="7267"/>
                </a:lnTo>
                <a:lnTo>
                  <a:pt x="941" y="7307"/>
                </a:lnTo>
                <a:lnTo>
                  <a:pt x="878" y="7368"/>
                </a:lnTo>
                <a:lnTo>
                  <a:pt x="888" y="7388"/>
                </a:lnTo>
                <a:lnTo>
                  <a:pt x="984" y="7355"/>
                </a:lnTo>
                <a:lnTo>
                  <a:pt x="1032" y="7307"/>
                </a:lnTo>
                <a:lnTo>
                  <a:pt x="1095" y="7267"/>
                </a:lnTo>
                <a:lnTo>
                  <a:pt x="1149" y="7227"/>
                </a:lnTo>
                <a:lnTo>
                  <a:pt x="1187" y="7240"/>
                </a:lnTo>
                <a:lnTo>
                  <a:pt x="1255" y="7181"/>
                </a:lnTo>
                <a:lnTo>
                  <a:pt x="1277" y="7121"/>
                </a:lnTo>
                <a:lnTo>
                  <a:pt x="1366" y="7054"/>
                </a:lnTo>
                <a:lnTo>
                  <a:pt x="1383" y="6993"/>
                </a:lnTo>
                <a:lnTo>
                  <a:pt x="1441" y="6953"/>
                </a:lnTo>
                <a:lnTo>
                  <a:pt x="1499" y="6892"/>
                </a:lnTo>
                <a:lnTo>
                  <a:pt x="1559" y="6792"/>
                </a:lnTo>
                <a:lnTo>
                  <a:pt x="1516" y="6725"/>
                </a:lnTo>
                <a:lnTo>
                  <a:pt x="1596" y="6618"/>
                </a:lnTo>
                <a:lnTo>
                  <a:pt x="1639" y="6518"/>
                </a:lnTo>
                <a:lnTo>
                  <a:pt x="1712" y="6436"/>
                </a:lnTo>
                <a:lnTo>
                  <a:pt x="1729" y="6470"/>
                </a:lnTo>
                <a:lnTo>
                  <a:pt x="1666" y="6518"/>
                </a:lnTo>
                <a:lnTo>
                  <a:pt x="1639" y="6664"/>
                </a:lnTo>
                <a:lnTo>
                  <a:pt x="1649" y="6752"/>
                </a:lnTo>
                <a:lnTo>
                  <a:pt x="1712" y="6719"/>
                </a:lnTo>
                <a:lnTo>
                  <a:pt x="1765" y="6671"/>
                </a:lnTo>
                <a:lnTo>
                  <a:pt x="1830" y="6637"/>
                </a:lnTo>
                <a:lnTo>
                  <a:pt x="1867" y="6631"/>
                </a:lnTo>
                <a:lnTo>
                  <a:pt x="1852" y="6530"/>
                </a:lnTo>
                <a:lnTo>
                  <a:pt x="1915" y="6497"/>
                </a:lnTo>
                <a:lnTo>
                  <a:pt x="1990" y="6558"/>
                </a:lnTo>
                <a:lnTo>
                  <a:pt x="2101" y="6631"/>
                </a:lnTo>
                <a:lnTo>
                  <a:pt x="2181" y="6618"/>
                </a:lnTo>
                <a:lnTo>
                  <a:pt x="2282" y="6664"/>
                </a:lnTo>
                <a:lnTo>
                  <a:pt x="2340" y="6698"/>
                </a:lnTo>
                <a:lnTo>
                  <a:pt x="2463" y="6846"/>
                </a:lnTo>
                <a:lnTo>
                  <a:pt x="2531" y="6886"/>
                </a:lnTo>
                <a:lnTo>
                  <a:pt x="2623" y="6886"/>
                </a:lnTo>
                <a:lnTo>
                  <a:pt x="2681" y="6899"/>
                </a:lnTo>
                <a:lnTo>
                  <a:pt x="2708" y="7026"/>
                </a:lnTo>
                <a:lnTo>
                  <a:pt x="2787" y="7133"/>
                </a:lnTo>
                <a:lnTo>
                  <a:pt x="2802" y="7248"/>
                </a:lnTo>
                <a:lnTo>
                  <a:pt x="2851" y="7288"/>
                </a:lnTo>
                <a:lnTo>
                  <a:pt x="2882" y="7334"/>
                </a:lnTo>
                <a:lnTo>
                  <a:pt x="2889" y="7401"/>
                </a:lnTo>
                <a:lnTo>
                  <a:pt x="2957" y="7495"/>
                </a:lnTo>
                <a:lnTo>
                  <a:pt x="2969" y="7589"/>
                </a:lnTo>
                <a:lnTo>
                  <a:pt x="3042" y="7642"/>
                </a:lnTo>
                <a:lnTo>
                  <a:pt x="3032" y="7717"/>
                </a:lnTo>
                <a:lnTo>
                  <a:pt x="3063" y="7818"/>
                </a:lnTo>
                <a:lnTo>
                  <a:pt x="3170" y="7870"/>
                </a:lnTo>
                <a:lnTo>
                  <a:pt x="3213" y="7918"/>
                </a:lnTo>
                <a:lnTo>
                  <a:pt x="3324" y="8025"/>
                </a:lnTo>
                <a:lnTo>
                  <a:pt x="3334" y="8025"/>
                </a:lnTo>
                <a:lnTo>
                  <a:pt x="3356" y="8119"/>
                </a:lnTo>
                <a:lnTo>
                  <a:pt x="3361" y="8205"/>
                </a:lnTo>
                <a:lnTo>
                  <a:pt x="3351" y="8238"/>
                </a:lnTo>
                <a:lnTo>
                  <a:pt x="3319" y="8131"/>
                </a:lnTo>
                <a:lnTo>
                  <a:pt x="3235" y="8098"/>
                </a:lnTo>
                <a:lnTo>
                  <a:pt x="3228" y="8119"/>
                </a:lnTo>
                <a:lnTo>
                  <a:pt x="3245" y="8171"/>
                </a:lnTo>
                <a:lnTo>
                  <a:pt x="3261" y="8259"/>
                </a:lnTo>
                <a:lnTo>
                  <a:pt x="3271" y="8406"/>
                </a:lnTo>
                <a:lnTo>
                  <a:pt x="3261" y="8588"/>
                </a:lnTo>
                <a:lnTo>
                  <a:pt x="3235" y="8688"/>
                </a:lnTo>
                <a:lnTo>
                  <a:pt x="3255" y="8761"/>
                </a:lnTo>
                <a:lnTo>
                  <a:pt x="3255" y="8841"/>
                </a:lnTo>
                <a:lnTo>
                  <a:pt x="3245" y="8923"/>
                </a:lnTo>
                <a:lnTo>
                  <a:pt x="3276" y="8975"/>
                </a:lnTo>
                <a:lnTo>
                  <a:pt x="3281" y="9057"/>
                </a:lnTo>
                <a:lnTo>
                  <a:pt x="3329" y="9130"/>
                </a:lnTo>
                <a:lnTo>
                  <a:pt x="3351" y="9163"/>
                </a:lnTo>
                <a:lnTo>
                  <a:pt x="3351" y="9182"/>
                </a:lnTo>
                <a:lnTo>
                  <a:pt x="3399" y="9310"/>
                </a:lnTo>
                <a:lnTo>
                  <a:pt x="3457" y="9404"/>
                </a:lnTo>
                <a:lnTo>
                  <a:pt x="3462" y="9450"/>
                </a:lnTo>
                <a:lnTo>
                  <a:pt x="3479" y="9465"/>
                </a:lnTo>
                <a:lnTo>
                  <a:pt x="3532" y="9471"/>
                </a:lnTo>
                <a:lnTo>
                  <a:pt x="3554" y="9498"/>
                </a:lnTo>
                <a:lnTo>
                  <a:pt x="3585" y="9505"/>
                </a:lnTo>
                <a:lnTo>
                  <a:pt x="3590" y="9525"/>
                </a:lnTo>
                <a:lnTo>
                  <a:pt x="3622" y="9538"/>
                </a:lnTo>
                <a:lnTo>
                  <a:pt x="3660" y="9592"/>
                </a:lnTo>
                <a:lnTo>
                  <a:pt x="3670" y="9632"/>
                </a:lnTo>
                <a:lnTo>
                  <a:pt x="3692" y="9712"/>
                </a:lnTo>
                <a:lnTo>
                  <a:pt x="3718" y="9779"/>
                </a:lnTo>
                <a:lnTo>
                  <a:pt x="3740" y="9833"/>
                </a:lnTo>
                <a:lnTo>
                  <a:pt x="3760" y="9885"/>
                </a:lnTo>
                <a:lnTo>
                  <a:pt x="3798" y="9913"/>
                </a:lnTo>
                <a:lnTo>
                  <a:pt x="3840" y="9973"/>
                </a:lnTo>
                <a:lnTo>
                  <a:pt x="3840" y="10007"/>
                </a:lnTo>
                <a:lnTo>
                  <a:pt x="3820" y="10040"/>
                </a:lnTo>
                <a:lnTo>
                  <a:pt x="3793" y="10034"/>
                </a:lnTo>
                <a:lnTo>
                  <a:pt x="3786" y="10040"/>
                </a:lnTo>
                <a:lnTo>
                  <a:pt x="3825" y="10086"/>
                </a:lnTo>
                <a:lnTo>
                  <a:pt x="3856" y="10107"/>
                </a:lnTo>
                <a:lnTo>
                  <a:pt x="3873" y="10128"/>
                </a:lnTo>
                <a:lnTo>
                  <a:pt x="3883" y="10120"/>
                </a:lnTo>
                <a:lnTo>
                  <a:pt x="3919" y="10153"/>
                </a:lnTo>
                <a:lnTo>
                  <a:pt x="3946" y="10181"/>
                </a:lnTo>
                <a:lnTo>
                  <a:pt x="3958" y="10220"/>
                </a:lnTo>
                <a:lnTo>
                  <a:pt x="3958" y="10281"/>
                </a:lnTo>
                <a:lnTo>
                  <a:pt x="3984" y="10302"/>
                </a:lnTo>
                <a:lnTo>
                  <a:pt x="4026" y="10342"/>
                </a:lnTo>
                <a:lnTo>
                  <a:pt x="4064" y="10388"/>
                </a:lnTo>
                <a:lnTo>
                  <a:pt x="4079" y="10436"/>
                </a:lnTo>
                <a:lnTo>
                  <a:pt x="4091" y="10436"/>
                </a:lnTo>
                <a:lnTo>
                  <a:pt x="4117" y="10409"/>
                </a:lnTo>
                <a:lnTo>
                  <a:pt x="4117" y="10396"/>
                </a:lnTo>
                <a:lnTo>
                  <a:pt x="4096" y="10354"/>
                </a:lnTo>
                <a:lnTo>
                  <a:pt x="4074" y="10321"/>
                </a:lnTo>
                <a:lnTo>
                  <a:pt x="4047" y="10321"/>
                </a:lnTo>
                <a:lnTo>
                  <a:pt x="4042" y="10275"/>
                </a:lnTo>
                <a:lnTo>
                  <a:pt x="4026" y="10241"/>
                </a:lnTo>
                <a:lnTo>
                  <a:pt x="4011" y="10201"/>
                </a:lnTo>
                <a:lnTo>
                  <a:pt x="3989" y="10128"/>
                </a:lnTo>
                <a:lnTo>
                  <a:pt x="3953" y="10086"/>
                </a:lnTo>
                <a:lnTo>
                  <a:pt x="3941" y="10053"/>
                </a:lnTo>
                <a:lnTo>
                  <a:pt x="3919" y="10034"/>
                </a:lnTo>
                <a:lnTo>
                  <a:pt x="3909" y="9980"/>
                </a:lnTo>
                <a:lnTo>
                  <a:pt x="3899" y="9980"/>
                </a:lnTo>
                <a:lnTo>
                  <a:pt x="3893" y="9952"/>
                </a:lnTo>
                <a:lnTo>
                  <a:pt x="3883" y="9946"/>
                </a:lnTo>
                <a:lnTo>
                  <a:pt x="3873" y="9927"/>
                </a:lnTo>
                <a:lnTo>
                  <a:pt x="3830" y="9873"/>
                </a:lnTo>
                <a:lnTo>
                  <a:pt x="3808" y="9839"/>
                </a:lnTo>
                <a:lnTo>
                  <a:pt x="3803" y="9772"/>
                </a:lnTo>
                <a:lnTo>
                  <a:pt x="3798" y="9733"/>
                </a:lnTo>
                <a:lnTo>
                  <a:pt x="3803" y="9699"/>
                </a:lnTo>
                <a:lnTo>
                  <a:pt x="3840" y="9718"/>
                </a:lnTo>
                <a:lnTo>
                  <a:pt x="3856" y="9718"/>
                </a:lnTo>
                <a:lnTo>
                  <a:pt x="3899" y="9751"/>
                </a:lnTo>
                <a:lnTo>
                  <a:pt x="3899" y="9785"/>
                </a:lnTo>
                <a:lnTo>
                  <a:pt x="3919" y="9846"/>
                </a:lnTo>
                <a:lnTo>
                  <a:pt x="3953" y="9913"/>
                </a:lnTo>
                <a:lnTo>
                  <a:pt x="3953" y="9940"/>
                </a:lnTo>
                <a:lnTo>
                  <a:pt x="3979" y="9980"/>
                </a:lnTo>
                <a:lnTo>
                  <a:pt x="4016" y="10019"/>
                </a:lnTo>
                <a:lnTo>
                  <a:pt x="4047" y="10028"/>
                </a:lnTo>
                <a:lnTo>
                  <a:pt x="4059" y="10086"/>
                </a:lnTo>
                <a:lnTo>
                  <a:pt x="4096" y="10128"/>
                </a:lnTo>
                <a:lnTo>
                  <a:pt x="4127" y="10147"/>
                </a:lnTo>
                <a:lnTo>
                  <a:pt x="4117" y="10195"/>
                </a:lnTo>
                <a:lnTo>
                  <a:pt x="4127" y="10214"/>
                </a:lnTo>
                <a:lnTo>
                  <a:pt x="4175" y="10248"/>
                </a:lnTo>
                <a:lnTo>
                  <a:pt x="4207" y="10302"/>
                </a:lnTo>
                <a:lnTo>
                  <a:pt x="4265" y="10363"/>
                </a:lnTo>
                <a:lnTo>
                  <a:pt x="4313" y="10442"/>
                </a:lnTo>
                <a:lnTo>
                  <a:pt x="4335" y="10482"/>
                </a:lnTo>
                <a:lnTo>
                  <a:pt x="4340" y="10509"/>
                </a:lnTo>
                <a:lnTo>
                  <a:pt x="4362" y="10549"/>
                </a:lnTo>
                <a:lnTo>
                  <a:pt x="4362" y="10576"/>
                </a:lnTo>
                <a:lnTo>
                  <a:pt x="4345" y="10597"/>
                </a:lnTo>
                <a:lnTo>
                  <a:pt x="4352" y="10616"/>
                </a:lnTo>
                <a:lnTo>
                  <a:pt x="4335" y="10622"/>
                </a:lnTo>
                <a:lnTo>
                  <a:pt x="4345" y="10664"/>
                </a:lnTo>
                <a:lnTo>
                  <a:pt x="4378" y="10710"/>
                </a:lnTo>
                <a:lnTo>
                  <a:pt x="4436" y="10756"/>
                </a:lnTo>
                <a:lnTo>
                  <a:pt x="4463" y="10790"/>
                </a:lnTo>
                <a:lnTo>
                  <a:pt x="4521" y="10817"/>
                </a:lnTo>
                <a:lnTo>
                  <a:pt x="4553" y="10817"/>
                </a:lnTo>
                <a:lnTo>
                  <a:pt x="4569" y="10838"/>
                </a:lnTo>
                <a:lnTo>
                  <a:pt x="4618" y="10878"/>
                </a:lnTo>
                <a:lnTo>
                  <a:pt x="4686" y="10911"/>
                </a:lnTo>
                <a:lnTo>
                  <a:pt x="4729" y="10924"/>
                </a:lnTo>
                <a:lnTo>
                  <a:pt x="4782" y="10957"/>
                </a:lnTo>
                <a:lnTo>
                  <a:pt x="4824" y="10972"/>
                </a:lnTo>
                <a:lnTo>
                  <a:pt x="4867" y="10991"/>
                </a:lnTo>
                <a:lnTo>
                  <a:pt x="4898" y="10984"/>
                </a:lnTo>
                <a:lnTo>
                  <a:pt x="4947" y="10957"/>
                </a:lnTo>
                <a:lnTo>
                  <a:pt x="4978" y="10951"/>
                </a:lnTo>
                <a:lnTo>
                  <a:pt x="5026" y="10972"/>
                </a:lnTo>
                <a:lnTo>
                  <a:pt x="5053" y="10991"/>
                </a:lnTo>
                <a:lnTo>
                  <a:pt x="5123" y="11078"/>
                </a:lnTo>
                <a:lnTo>
                  <a:pt x="5154" y="11106"/>
                </a:lnTo>
                <a:lnTo>
                  <a:pt x="5181" y="11125"/>
                </a:lnTo>
                <a:lnTo>
                  <a:pt x="5218" y="11125"/>
                </a:lnTo>
                <a:lnTo>
                  <a:pt x="5244" y="11139"/>
                </a:lnTo>
                <a:lnTo>
                  <a:pt x="5261" y="11152"/>
                </a:lnTo>
                <a:lnTo>
                  <a:pt x="5292" y="11158"/>
                </a:lnTo>
                <a:lnTo>
                  <a:pt x="5319" y="11173"/>
                </a:lnTo>
                <a:lnTo>
                  <a:pt x="5341" y="11179"/>
                </a:lnTo>
                <a:lnTo>
                  <a:pt x="5372" y="11179"/>
                </a:lnTo>
                <a:lnTo>
                  <a:pt x="5377" y="11166"/>
                </a:lnTo>
                <a:lnTo>
                  <a:pt x="5399" y="11173"/>
                </a:lnTo>
                <a:lnTo>
                  <a:pt x="5409" y="11192"/>
                </a:lnTo>
                <a:lnTo>
                  <a:pt x="5404" y="11200"/>
                </a:lnTo>
                <a:lnTo>
                  <a:pt x="5394" y="11185"/>
                </a:lnTo>
                <a:lnTo>
                  <a:pt x="5389" y="11200"/>
                </a:lnTo>
                <a:lnTo>
                  <a:pt x="5415" y="11233"/>
                </a:lnTo>
                <a:lnTo>
                  <a:pt x="5442" y="11252"/>
                </a:lnTo>
                <a:lnTo>
                  <a:pt x="5452" y="11279"/>
                </a:lnTo>
                <a:lnTo>
                  <a:pt x="5479" y="11313"/>
                </a:lnTo>
                <a:lnTo>
                  <a:pt x="5500" y="11334"/>
                </a:lnTo>
                <a:lnTo>
                  <a:pt x="5489" y="11346"/>
                </a:lnTo>
                <a:lnTo>
                  <a:pt x="5505" y="11359"/>
                </a:lnTo>
                <a:lnTo>
                  <a:pt x="5495" y="11380"/>
                </a:lnTo>
                <a:lnTo>
                  <a:pt x="5495" y="11407"/>
                </a:lnTo>
                <a:lnTo>
                  <a:pt x="5505" y="11420"/>
                </a:lnTo>
                <a:lnTo>
                  <a:pt x="5522" y="11426"/>
                </a:lnTo>
                <a:lnTo>
                  <a:pt x="5537" y="11447"/>
                </a:lnTo>
                <a:lnTo>
                  <a:pt x="5548" y="11434"/>
                </a:lnTo>
                <a:lnTo>
                  <a:pt x="5542" y="11407"/>
                </a:lnTo>
                <a:lnTo>
                  <a:pt x="5558" y="11420"/>
                </a:lnTo>
                <a:lnTo>
                  <a:pt x="5563" y="11447"/>
                </a:lnTo>
                <a:lnTo>
                  <a:pt x="5585" y="11453"/>
                </a:lnTo>
                <a:lnTo>
                  <a:pt x="5607" y="11468"/>
                </a:lnTo>
                <a:lnTo>
                  <a:pt x="5621" y="11487"/>
                </a:lnTo>
                <a:lnTo>
                  <a:pt x="5621" y="11501"/>
                </a:lnTo>
                <a:lnTo>
                  <a:pt x="5616" y="11514"/>
                </a:lnTo>
                <a:lnTo>
                  <a:pt x="5628" y="11526"/>
                </a:lnTo>
                <a:lnTo>
                  <a:pt x="5660" y="11547"/>
                </a:lnTo>
                <a:lnTo>
                  <a:pt x="5670" y="11560"/>
                </a:lnTo>
                <a:lnTo>
                  <a:pt x="5670" y="11541"/>
                </a:lnTo>
                <a:lnTo>
                  <a:pt x="5696" y="11541"/>
                </a:lnTo>
                <a:lnTo>
                  <a:pt x="5713" y="11547"/>
                </a:lnTo>
                <a:lnTo>
                  <a:pt x="5735" y="11554"/>
                </a:lnTo>
                <a:lnTo>
                  <a:pt x="5744" y="11587"/>
                </a:lnTo>
                <a:lnTo>
                  <a:pt x="5766" y="11587"/>
                </a:lnTo>
                <a:lnTo>
                  <a:pt x="5771" y="11575"/>
                </a:lnTo>
                <a:lnTo>
                  <a:pt x="5781" y="11621"/>
                </a:lnTo>
                <a:lnTo>
                  <a:pt x="5808" y="11614"/>
                </a:lnTo>
                <a:lnTo>
                  <a:pt x="5819" y="11608"/>
                </a:lnTo>
                <a:lnTo>
                  <a:pt x="5834" y="11593"/>
                </a:lnTo>
                <a:lnTo>
                  <a:pt x="5808" y="11554"/>
                </a:lnTo>
                <a:lnTo>
                  <a:pt x="5814" y="11541"/>
                </a:lnTo>
                <a:lnTo>
                  <a:pt x="5824" y="11541"/>
                </a:lnTo>
                <a:lnTo>
                  <a:pt x="5851" y="11520"/>
                </a:lnTo>
                <a:lnTo>
                  <a:pt x="5861" y="11493"/>
                </a:lnTo>
                <a:lnTo>
                  <a:pt x="5887" y="11487"/>
                </a:lnTo>
                <a:lnTo>
                  <a:pt x="5914" y="11508"/>
                </a:lnTo>
                <a:lnTo>
                  <a:pt x="5926" y="11535"/>
                </a:lnTo>
                <a:lnTo>
                  <a:pt x="5941" y="11541"/>
                </a:lnTo>
                <a:lnTo>
                  <a:pt x="5926" y="11560"/>
                </a:lnTo>
                <a:lnTo>
                  <a:pt x="5941" y="11602"/>
                </a:lnTo>
                <a:lnTo>
                  <a:pt x="5957" y="11621"/>
                </a:lnTo>
                <a:lnTo>
                  <a:pt x="5984" y="11660"/>
                </a:lnTo>
                <a:lnTo>
                  <a:pt x="5989" y="11721"/>
                </a:lnTo>
                <a:lnTo>
                  <a:pt x="5979" y="11742"/>
                </a:lnTo>
                <a:lnTo>
                  <a:pt x="5989" y="11809"/>
                </a:lnTo>
                <a:lnTo>
                  <a:pt x="5979" y="11849"/>
                </a:lnTo>
                <a:lnTo>
                  <a:pt x="6000" y="11870"/>
                </a:lnTo>
                <a:lnTo>
                  <a:pt x="5979" y="11909"/>
                </a:lnTo>
                <a:lnTo>
                  <a:pt x="5957" y="11949"/>
                </a:lnTo>
                <a:lnTo>
                  <a:pt x="5926" y="11955"/>
                </a:lnTo>
                <a:lnTo>
                  <a:pt x="5914" y="11983"/>
                </a:lnTo>
                <a:lnTo>
                  <a:pt x="5914" y="12022"/>
                </a:lnTo>
                <a:lnTo>
                  <a:pt x="5894" y="12022"/>
                </a:lnTo>
                <a:lnTo>
                  <a:pt x="5899" y="12050"/>
                </a:lnTo>
                <a:lnTo>
                  <a:pt x="5861" y="12077"/>
                </a:lnTo>
                <a:lnTo>
                  <a:pt x="5829" y="12089"/>
                </a:lnTo>
                <a:lnTo>
                  <a:pt x="5834" y="12123"/>
                </a:lnTo>
                <a:lnTo>
                  <a:pt x="5814" y="12171"/>
                </a:lnTo>
                <a:lnTo>
                  <a:pt x="5803" y="12217"/>
                </a:lnTo>
                <a:lnTo>
                  <a:pt x="5781" y="12223"/>
                </a:lnTo>
                <a:lnTo>
                  <a:pt x="5793" y="12290"/>
                </a:lnTo>
                <a:lnTo>
                  <a:pt x="5776" y="12311"/>
                </a:lnTo>
                <a:lnTo>
                  <a:pt x="5814" y="12345"/>
                </a:lnTo>
                <a:lnTo>
                  <a:pt x="5834" y="12311"/>
                </a:lnTo>
                <a:lnTo>
                  <a:pt x="5846" y="12345"/>
                </a:lnTo>
                <a:lnTo>
                  <a:pt x="5819" y="12397"/>
                </a:lnTo>
                <a:lnTo>
                  <a:pt x="5771" y="12445"/>
                </a:lnTo>
                <a:lnTo>
                  <a:pt x="5749" y="12498"/>
                </a:lnTo>
                <a:lnTo>
                  <a:pt x="5781" y="12565"/>
                </a:lnTo>
                <a:lnTo>
                  <a:pt x="5761" y="12598"/>
                </a:lnTo>
                <a:lnTo>
                  <a:pt x="5803" y="12625"/>
                </a:lnTo>
                <a:lnTo>
                  <a:pt x="5851" y="12673"/>
                </a:lnTo>
                <a:lnTo>
                  <a:pt x="5867" y="12732"/>
                </a:lnTo>
                <a:lnTo>
                  <a:pt x="5887" y="12765"/>
                </a:lnTo>
                <a:lnTo>
                  <a:pt x="5947" y="12914"/>
                </a:lnTo>
                <a:lnTo>
                  <a:pt x="6005" y="13048"/>
                </a:lnTo>
                <a:lnTo>
                  <a:pt x="6054" y="13149"/>
                </a:lnTo>
                <a:lnTo>
                  <a:pt x="6042" y="13167"/>
                </a:lnTo>
                <a:lnTo>
                  <a:pt x="6069" y="13228"/>
                </a:lnTo>
                <a:lnTo>
                  <a:pt x="6112" y="13276"/>
                </a:lnTo>
                <a:lnTo>
                  <a:pt x="6218" y="13362"/>
                </a:lnTo>
                <a:lnTo>
                  <a:pt x="6335" y="13435"/>
                </a:lnTo>
                <a:lnTo>
                  <a:pt x="6340" y="13469"/>
                </a:lnTo>
                <a:lnTo>
                  <a:pt x="6399" y="13511"/>
                </a:lnTo>
                <a:lnTo>
                  <a:pt x="6409" y="13624"/>
                </a:lnTo>
                <a:lnTo>
                  <a:pt x="6414" y="13751"/>
                </a:lnTo>
                <a:lnTo>
                  <a:pt x="6393" y="13925"/>
                </a:lnTo>
                <a:lnTo>
                  <a:pt x="6378" y="14092"/>
                </a:lnTo>
                <a:lnTo>
                  <a:pt x="6366" y="14254"/>
                </a:lnTo>
                <a:lnTo>
                  <a:pt x="6330" y="14354"/>
                </a:lnTo>
                <a:lnTo>
                  <a:pt x="6340" y="14455"/>
                </a:lnTo>
                <a:lnTo>
                  <a:pt x="6320" y="14528"/>
                </a:lnTo>
                <a:lnTo>
                  <a:pt x="6335" y="14655"/>
                </a:lnTo>
                <a:lnTo>
                  <a:pt x="6308" y="14783"/>
                </a:lnTo>
                <a:lnTo>
                  <a:pt x="6271" y="14930"/>
                </a:lnTo>
                <a:lnTo>
                  <a:pt x="6233" y="15076"/>
                </a:lnTo>
                <a:lnTo>
                  <a:pt x="6207" y="15076"/>
                </a:lnTo>
                <a:lnTo>
                  <a:pt x="6213" y="15185"/>
                </a:lnTo>
                <a:lnTo>
                  <a:pt x="6228" y="15271"/>
                </a:lnTo>
                <a:lnTo>
                  <a:pt x="6202" y="15338"/>
                </a:lnTo>
                <a:lnTo>
                  <a:pt x="6187" y="15520"/>
                </a:lnTo>
                <a:lnTo>
                  <a:pt x="6165" y="15660"/>
                </a:lnTo>
                <a:lnTo>
                  <a:pt x="6202" y="15673"/>
                </a:lnTo>
                <a:lnTo>
                  <a:pt x="6218" y="15553"/>
                </a:lnTo>
                <a:lnTo>
                  <a:pt x="6260" y="15572"/>
                </a:lnTo>
                <a:lnTo>
                  <a:pt x="6228" y="15788"/>
                </a:lnTo>
                <a:lnTo>
                  <a:pt x="6165" y="15746"/>
                </a:lnTo>
                <a:lnTo>
                  <a:pt x="6143" y="15922"/>
                </a:lnTo>
                <a:lnTo>
                  <a:pt x="6090" y="16014"/>
                </a:lnTo>
                <a:lnTo>
                  <a:pt x="6175" y="16047"/>
                </a:lnTo>
                <a:lnTo>
                  <a:pt x="6117" y="16129"/>
                </a:lnTo>
                <a:lnTo>
                  <a:pt x="6090" y="16236"/>
                </a:lnTo>
                <a:lnTo>
                  <a:pt x="6100" y="16430"/>
                </a:lnTo>
                <a:lnTo>
                  <a:pt x="6127" y="16504"/>
                </a:lnTo>
                <a:lnTo>
                  <a:pt x="6112" y="16571"/>
                </a:lnTo>
                <a:lnTo>
                  <a:pt x="6127" y="16650"/>
                </a:lnTo>
                <a:lnTo>
                  <a:pt x="6202" y="16717"/>
                </a:lnTo>
                <a:lnTo>
                  <a:pt x="6271" y="16805"/>
                </a:lnTo>
                <a:lnTo>
                  <a:pt x="6335" y="16845"/>
                </a:lnTo>
                <a:lnTo>
                  <a:pt x="6361" y="16839"/>
                </a:lnTo>
                <a:lnTo>
                  <a:pt x="6366" y="16726"/>
                </a:lnTo>
                <a:lnTo>
                  <a:pt x="6419" y="16684"/>
                </a:lnTo>
                <a:lnTo>
                  <a:pt x="6453" y="16650"/>
                </a:lnTo>
                <a:lnTo>
                  <a:pt x="6499" y="16650"/>
                </a:lnTo>
                <a:lnTo>
                  <a:pt x="6526" y="16659"/>
                </a:lnTo>
                <a:lnTo>
                  <a:pt x="6489" y="16592"/>
                </a:lnTo>
                <a:lnTo>
                  <a:pt x="6468" y="16470"/>
                </a:lnTo>
                <a:lnTo>
                  <a:pt x="6494" y="16416"/>
                </a:lnTo>
                <a:lnTo>
                  <a:pt x="6547" y="16370"/>
                </a:lnTo>
                <a:lnTo>
                  <a:pt x="6586" y="16236"/>
                </a:lnTo>
                <a:lnTo>
                  <a:pt x="6654" y="16175"/>
                </a:lnTo>
                <a:lnTo>
                  <a:pt x="6670" y="16075"/>
                </a:lnTo>
                <a:lnTo>
                  <a:pt x="6617" y="16056"/>
                </a:lnTo>
                <a:lnTo>
                  <a:pt x="6559" y="15974"/>
                </a:lnTo>
                <a:lnTo>
                  <a:pt x="6574" y="15901"/>
                </a:lnTo>
                <a:lnTo>
                  <a:pt x="6622" y="15846"/>
                </a:lnTo>
                <a:lnTo>
                  <a:pt x="6675" y="15846"/>
                </a:lnTo>
                <a:lnTo>
                  <a:pt x="6692" y="15788"/>
                </a:lnTo>
                <a:lnTo>
                  <a:pt x="6702" y="15687"/>
                </a:lnTo>
                <a:lnTo>
                  <a:pt x="6745" y="15627"/>
                </a:lnTo>
                <a:lnTo>
                  <a:pt x="6798" y="15593"/>
                </a:lnTo>
                <a:lnTo>
                  <a:pt x="6782" y="15539"/>
                </a:lnTo>
                <a:lnTo>
                  <a:pt x="6750" y="15572"/>
                </a:lnTo>
                <a:lnTo>
                  <a:pt x="6712" y="15545"/>
                </a:lnTo>
                <a:lnTo>
                  <a:pt x="6702" y="15445"/>
                </a:lnTo>
                <a:lnTo>
                  <a:pt x="6724" y="15419"/>
                </a:lnTo>
                <a:lnTo>
                  <a:pt x="6782" y="15459"/>
                </a:lnTo>
                <a:lnTo>
                  <a:pt x="6840" y="15445"/>
                </a:lnTo>
                <a:lnTo>
                  <a:pt x="6878" y="15411"/>
                </a:lnTo>
                <a:lnTo>
                  <a:pt x="6866" y="15359"/>
                </a:lnTo>
                <a:lnTo>
                  <a:pt x="6878" y="15292"/>
                </a:lnTo>
                <a:lnTo>
                  <a:pt x="6866" y="15231"/>
                </a:lnTo>
                <a:lnTo>
                  <a:pt x="6931" y="15244"/>
                </a:lnTo>
                <a:lnTo>
                  <a:pt x="7048" y="15225"/>
                </a:lnTo>
                <a:lnTo>
                  <a:pt x="7132" y="15170"/>
                </a:lnTo>
                <a:lnTo>
                  <a:pt x="7191" y="15057"/>
                </a:lnTo>
                <a:lnTo>
                  <a:pt x="7191" y="15009"/>
                </a:lnTo>
                <a:lnTo>
                  <a:pt x="7154" y="14969"/>
                </a:lnTo>
                <a:lnTo>
                  <a:pt x="7164" y="14909"/>
                </a:lnTo>
                <a:lnTo>
                  <a:pt x="7091" y="14829"/>
                </a:lnTo>
                <a:lnTo>
                  <a:pt x="7096" y="14783"/>
                </a:lnTo>
                <a:lnTo>
                  <a:pt x="7127" y="14836"/>
                </a:lnTo>
                <a:lnTo>
                  <a:pt x="7171" y="14829"/>
                </a:lnTo>
                <a:lnTo>
                  <a:pt x="7224" y="14869"/>
                </a:lnTo>
                <a:lnTo>
                  <a:pt x="7255" y="14863"/>
                </a:lnTo>
                <a:lnTo>
                  <a:pt x="7297" y="14875"/>
                </a:lnTo>
                <a:lnTo>
                  <a:pt x="7362" y="14829"/>
                </a:lnTo>
                <a:lnTo>
                  <a:pt x="7388" y="14775"/>
                </a:lnTo>
                <a:lnTo>
                  <a:pt x="7425" y="14722"/>
                </a:lnTo>
                <a:lnTo>
                  <a:pt x="7452" y="14641"/>
                </a:lnTo>
                <a:lnTo>
                  <a:pt x="7495" y="14601"/>
                </a:lnTo>
                <a:lnTo>
                  <a:pt x="7543" y="14534"/>
                </a:lnTo>
                <a:lnTo>
                  <a:pt x="7611" y="14381"/>
                </a:lnTo>
                <a:lnTo>
                  <a:pt x="7649" y="14339"/>
                </a:lnTo>
                <a:lnTo>
                  <a:pt x="7664" y="14293"/>
                </a:lnTo>
                <a:lnTo>
                  <a:pt x="7676" y="14214"/>
                </a:lnTo>
                <a:lnTo>
                  <a:pt x="7664" y="14166"/>
                </a:lnTo>
                <a:lnTo>
                  <a:pt x="7676" y="14105"/>
                </a:lnTo>
                <a:lnTo>
                  <a:pt x="7722" y="14025"/>
                </a:lnTo>
                <a:lnTo>
                  <a:pt x="7792" y="13965"/>
                </a:lnTo>
                <a:lnTo>
                  <a:pt x="7855" y="13938"/>
                </a:lnTo>
                <a:lnTo>
                  <a:pt x="7899" y="13904"/>
                </a:lnTo>
                <a:lnTo>
                  <a:pt x="7988" y="13871"/>
                </a:lnTo>
                <a:lnTo>
                  <a:pt x="8053" y="13871"/>
                </a:lnTo>
                <a:lnTo>
                  <a:pt x="8068" y="13825"/>
                </a:lnTo>
                <a:lnTo>
                  <a:pt x="8116" y="13791"/>
                </a:lnTo>
                <a:lnTo>
                  <a:pt x="8121" y="13712"/>
                </a:lnTo>
                <a:lnTo>
                  <a:pt x="8181" y="13611"/>
                </a:lnTo>
                <a:lnTo>
                  <a:pt x="8191" y="13502"/>
                </a:lnTo>
                <a:lnTo>
                  <a:pt x="8213" y="13477"/>
                </a:lnTo>
                <a:lnTo>
                  <a:pt x="8218" y="13423"/>
                </a:lnTo>
                <a:lnTo>
                  <a:pt x="8234" y="13310"/>
                </a:lnTo>
                <a:lnTo>
                  <a:pt x="8228" y="13167"/>
                </a:lnTo>
                <a:lnTo>
                  <a:pt x="8244" y="13109"/>
                </a:lnTo>
                <a:lnTo>
                  <a:pt x="8261" y="13109"/>
                </a:lnTo>
                <a:lnTo>
                  <a:pt x="8303" y="13048"/>
                </a:lnTo>
                <a:lnTo>
                  <a:pt x="8341" y="12960"/>
                </a:lnTo>
                <a:lnTo>
                  <a:pt x="8426" y="12860"/>
                </a:lnTo>
                <a:lnTo>
                  <a:pt x="8452" y="12807"/>
                </a:lnTo>
                <a:lnTo>
                  <a:pt x="8479" y="12686"/>
                </a:lnTo>
                <a:lnTo>
                  <a:pt x="8467" y="12640"/>
                </a:lnTo>
                <a:lnTo>
                  <a:pt x="8447" y="12552"/>
                </a:lnTo>
                <a:lnTo>
                  <a:pt x="8426" y="12525"/>
                </a:lnTo>
                <a:lnTo>
                  <a:pt x="8377" y="12525"/>
                </a:lnTo>
                <a:lnTo>
                  <a:pt x="8329" y="12498"/>
                </a:lnTo>
                <a:lnTo>
                  <a:pt x="8254" y="12418"/>
                </a:lnTo>
                <a:lnTo>
                  <a:pt x="8170" y="12357"/>
                </a:lnTo>
                <a:lnTo>
                  <a:pt x="8085" y="12364"/>
                </a:lnTo>
                <a:lnTo>
                  <a:pt x="7968" y="12324"/>
                </a:lnTo>
                <a:lnTo>
                  <a:pt x="7904" y="12345"/>
                </a:lnTo>
                <a:lnTo>
                  <a:pt x="7909" y="12305"/>
                </a:lnTo>
                <a:lnTo>
                  <a:pt x="7882" y="12263"/>
                </a:lnTo>
                <a:lnTo>
                  <a:pt x="7787" y="12217"/>
                </a:lnTo>
                <a:lnTo>
                  <a:pt x="7713" y="12190"/>
                </a:lnTo>
                <a:lnTo>
                  <a:pt x="7669" y="12238"/>
                </a:lnTo>
                <a:lnTo>
                  <a:pt x="7664" y="12163"/>
                </a:lnTo>
                <a:lnTo>
                  <a:pt x="7563" y="12156"/>
                </a:lnTo>
                <a:lnTo>
                  <a:pt x="7543" y="12129"/>
                </a:lnTo>
                <a:lnTo>
                  <a:pt x="7590" y="12071"/>
                </a:lnTo>
                <a:lnTo>
                  <a:pt x="7585" y="12022"/>
                </a:lnTo>
                <a:lnTo>
                  <a:pt x="7558" y="12010"/>
                </a:lnTo>
                <a:lnTo>
                  <a:pt x="7521" y="11882"/>
                </a:lnTo>
                <a:lnTo>
                  <a:pt x="7510" y="11842"/>
                </a:lnTo>
                <a:lnTo>
                  <a:pt x="7490" y="11849"/>
                </a:lnTo>
                <a:lnTo>
                  <a:pt x="7478" y="11815"/>
                </a:lnTo>
                <a:lnTo>
                  <a:pt x="7420" y="11755"/>
                </a:lnTo>
                <a:lnTo>
                  <a:pt x="7372" y="11736"/>
                </a:lnTo>
                <a:lnTo>
                  <a:pt x="7357" y="11727"/>
                </a:lnTo>
                <a:lnTo>
                  <a:pt x="7292" y="11708"/>
                </a:lnTo>
                <a:lnTo>
                  <a:pt x="7244" y="11715"/>
                </a:lnTo>
                <a:lnTo>
                  <a:pt x="7239" y="11727"/>
                </a:lnTo>
                <a:lnTo>
                  <a:pt x="7171" y="11715"/>
                </a:lnTo>
                <a:lnTo>
                  <a:pt x="7144" y="11688"/>
                </a:lnTo>
                <a:lnTo>
                  <a:pt x="7111" y="11648"/>
                </a:lnTo>
                <a:lnTo>
                  <a:pt x="7091" y="11648"/>
                </a:lnTo>
                <a:lnTo>
                  <a:pt x="7091" y="11614"/>
                </a:lnTo>
                <a:lnTo>
                  <a:pt x="7053" y="11560"/>
                </a:lnTo>
                <a:lnTo>
                  <a:pt x="7016" y="11535"/>
                </a:lnTo>
                <a:lnTo>
                  <a:pt x="6994" y="11520"/>
                </a:lnTo>
                <a:lnTo>
                  <a:pt x="6963" y="11520"/>
                </a:lnTo>
                <a:lnTo>
                  <a:pt x="6951" y="11459"/>
                </a:lnTo>
                <a:lnTo>
                  <a:pt x="6910" y="11426"/>
                </a:lnTo>
                <a:lnTo>
                  <a:pt x="6861" y="11420"/>
                </a:lnTo>
                <a:lnTo>
                  <a:pt x="6840" y="11386"/>
                </a:lnTo>
                <a:lnTo>
                  <a:pt x="6893" y="11359"/>
                </a:lnTo>
                <a:lnTo>
                  <a:pt x="6825" y="11367"/>
                </a:lnTo>
                <a:lnTo>
                  <a:pt x="6750" y="11367"/>
                </a:lnTo>
                <a:lnTo>
                  <a:pt x="6750" y="11386"/>
                </a:lnTo>
                <a:lnTo>
                  <a:pt x="6719" y="11407"/>
                </a:lnTo>
                <a:lnTo>
                  <a:pt x="6670" y="11401"/>
                </a:lnTo>
                <a:lnTo>
                  <a:pt x="6639" y="11367"/>
                </a:lnTo>
                <a:lnTo>
                  <a:pt x="6574" y="11374"/>
                </a:lnTo>
                <a:lnTo>
                  <a:pt x="6521" y="11374"/>
                </a:lnTo>
                <a:lnTo>
                  <a:pt x="6521" y="11346"/>
                </a:lnTo>
                <a:lnTo>
                  <a:pt x="6484" y="11307"/>
                </a:lnTo>
                <a:lnTo>
                  <a:pt x="6441" y="11307"/>
                </a:lnTo>
                <a:lnTo>
                  <a:pt x="6419" y="11252"/>
                </a:lnTo>
                <a:lnTo>
                  <a:pt x="6399" y="11279"/>
                </a:lnTo>
                <a:lnTo>
                  <a:pt x="6409" y="11313"/>
                </a:lnTo>
                <a:lnTo>
                  <a:pt x="6335" y="11346"/>
                </a:lnTo>
                <a:lnTo>
                  <a:pt x="6340" y="11401"/>
                </a:lnTo>
                <a:lnTo>
                  <a:pt x="6356" y="11426"/>
                </a:lnTo>
                <a:lnTo>
                  <a:pt x="6346" y="11480"/>
                </a:lnTo>
                <a:lnTo>
                  <a:pt x="6320" y="11487"/>
                </a:lnTo>
                <a:lnTo>
                  <a:pt x="6298" y="11426"/>
                </a:lnTo>
                <a:lnTo>
                  <a:pt x="6325" y="11380"/>
                </a:lnTo>
                <a:lnTo>
                  <a:pt x="6325" y="11346"/>
                </a:lnTo>
                <a:lnTo>
                  <a:pt x="6303" y="11313"/>
                </a:lnTo>
                <a:lnTo>
                  <a:pt x="6340" y="11300"/>
                </a:lnTo>
                <a:lnTo>
                  <a:pt x="6340" y="11286"/>
                </a:lnTo>
                <a:lnTo>
                  <a:pt x="6351" y="11258"/>
                </a:lnTo>
                <a:lnTo>
                  <a:pt x="6335" y="11240"/>
                </a:lnTo>
                <a:lnTo>
                  <a:pt x="6313" y="11233"/>
                </a:lnTo>
                <a:lnTo>
                  <a:pt x="6286" y="11273"/>
                </a:lnTo>
                <a:lnTo>
                  <a:pt x="6266" y="11286"/>
                </a:lnTo>
                <a:lnTo>
                  <a:pt x="6218" y="11325"/>
                </a:lnTo>
                <a:lnTo>
                  <a:pt x="6175" y="11319"/>
                </a:lnTo>
                <a:lnTo>
                  <a:pt x="6170" y="11334"/>
                </a:lnTo>
                <a:lnTo>
                  <a:pt x="6133" y="11334"/>
                </a:lnTo>
                <a:lnTo>
                  <a:pt x="6100" y="11367"/>
                </a:lnTo>
                <a:lnTo>
                  <a:pt x="6090" y="11434"/>
                </a:lnTo>
                <a:lnTo>
                  <a:pt x="6085" y="11453"/>
                </a:lnTo>
                <a:lnTo>
                  <a:pt x="6064" y="11468"/>
                </a:lnTo>
                <a:lnTo>
                  <a:pt x="6020" y="11514"/>
                </a:lnTo>
                <a:lnTo>
                  <a:pt x="5989" y="11514"/>
                </a:lnTo>
                <a:lnTo>
                  <a:pt x="5967" y="11493"/>
                </a:lnTo>
                <a:lnTo>
                  <a:pt x="5947" y="11474"/>
                </a:lnTo>
                <a:lnTo>
                  <a:pt x="5921" y="11459"/>
                </a:lnTo>
                <a:lnTo>
                  <a:pt x="5887" y="11453"/>
                </a:lnTo>
                <a:lnTo>
                  <a:pt x="5894" y="11447"/>
                </a:lnTo>
                <a:lnTo>
                  <a:pt x="5861" y="11447"/>
                </a:lnTo>
                <a:lnTo>
                  <a:pt x="5841" y="11468"/>
                </a:lnTo>
                <a:lnTo>
                  <a:pt x="5803" y="11480"/>
                </a:lnTo>
                <a:lnTo>
                  <a:pt x="5781" y="11501"/>
                </a:lnTo>
                <a:lnTo>
                  <a:pt x="5749" y="11508"/>
                </a:lnTo>
                <a:lnTo>
                  <a:pt x="5735" y="11487"/>
                </a:lnTo>
                <a:lnTo>
                  <a:pt x="5728" y="11493"/>
                </a:lnTo>
                <a:lnTo>
                  <a:pt x="5708" y="11487"/>
                </a:lnTo>
                <a:lnTo>
                  <a:pt x="5708" y="11474"/>
                </a:lnTo>
                <a:lnTo>
                  <a:pt x="5686" y="11447"/>
                </a:lnTo>
                <a:lnTo>
                  <a:pt x="5660" y="11413"/>
                </a:lnTo>
                <a:lnTo>
                  <a:pt x="5638" y="11386"/>
                </a:lnTo>
                <a:lnTo>
                  <a:pt x="5621" y="11346"/>
                </a:lnTo>
                <a:lnTo>
                  <a:pt x="5612" y="11334"/>
                </a:lnTo>
                <a:lnTo>
                  <a:pt x="5612" y="11313"/>
                </a:lnTo>
                <a:lnTo>
                  <a:pt x="5621" y="11292"/>
                </a:lnTo>
                <a:lnTo>
                  <a:pt x="5616" y="11273"/>
                </a:lnTo>
                <a:lnTo>
                  <a:pt x="5621" y="11246"/>
                </a:lnTo>
                <a:lnTo>
                  <a:pt x="5633" y="11233"/>
                </a:lnTo>
                <a:lnTo>
                  <a:pt x="5633" y="11200"/>
                </a:lnTo>
                <a:lnTo>
                  <a:pt x="5628" y="11185"/>
                </a:lnTo>
                <a:lnTo>
                  <a:pt x="5628" y="11152"/>
                </a:lnTo>
                <a:lnTo>
                  <a:pt x="5633" y="11118"/>
                </a:lnTo>
                <a:lnTo>
                  <a:pt x="5648" y="11091"/>
                </a:lnTo>
                <a:lnTo>
                  <a:pt x="5643" y="11066"/>
                </a:lnTo>
                <a:lnTo>
                  <a:pt x="5643" y="11051"/>
                </a:lnTo>
                <a:lnTo>
                  <a:pt x="5648" y="11039"/>
                </a:lnTo>
                <a:lnTo>
                  <a:pt x="5638" y="11018"/>
                </a:lnTo>
                <a:lnTo>
                  <a:pt x="5616" y="11012"/>
                </a:lnTo>
                <a:lnTo>
                  <a:pt x="5595" y="10991"/>
                </a:lnTo>
                <a:lnTo>
                  <a:pt x="5580" y="10978"/>
                </a:lnTo>
                <a:lnTo>
                  <a:pt x="5568" y="10978"/>
                </a:lnTo>
                <a:lnTo>
                  <a:pt x="5542" y="10965"/>
                </a:lnTo>
                <a:lnTo>
                  <a:pt x="5532" y="10972"/>
                </a:lnTo>
                <a:lnTo>
                  <a:pt x="5515" y="10972"/>
                </a:lnTo>
                <a:lnTo>
                  <a:pt x="5505" y="10972"/>
                </a:lnTo>
                <a:lnTo>
                  <a:pt x="5484" y="10965"/>
                </a:lnTo>
                <a:lnTo>
                  <a:pt x="5479" y="10972"/>
                </a:lnTo>
                <a:lnTo>
                  <a:pt x="5457" y="10984"/>
                </a:lnTo>
                <a:lnTo>
                  <a:pt x="5430" y="10984"/>
                </a:lnTo>
                <a:lnTo>
                  <a:pt x="5404" y="10978"/>
                </a:lnTo>
                <a:lnTo>
                  <a:pt x="5394" y="10978"/>
                </a:lnTo>
                <a:lnTo>
                  <a:pt x="5389" y="10978"/>
                </a:lnTo>
                <a:lnTo>
                  <a:pt x="5372" y="10978"/>
                </a:lnTo>
                <a:lnTo>
                  <a:pt x="5362" y="10991"/>
                </a:lnTo>
                <a:lnTo>
                  <a:pt x="5356" y="10984"/>
                </a:lnTo>
                <a:lnTo>
                  <a:pt x="5336" y="10978"/>
                </a:lnTo>
                <a:lnTo>
                  <a:pt x="5336" y="10984"/>
                </a:lnTo>
                <a:lnTo>
                  <a:pt x="5314" y="10972"/>
                </a:lnTo>
                <a:lnTo>
                  <a:pt x="5324" y="10945"/>
                </a:lnTo>
                <a:lnTo>
                  <a:pt x="5336" y="10945"/>
                </a:lnTo>
                <a:lnTo>
                  <a:pt x="5346" y="10924"/>
                </a:lnTo>
                <a:lnTo>
                  <a:pt x="5356" y="10884"/>
                </a:lnTo>
                <a:lnTo>
                  <a:pt x="5351" y="10878"/>
                </a:lnTo>
                <a:lnTo>
                  <a:pt x="5356" y="10850"/>
                </a:lnTo>
                <a:lnTo>
                  <a:pt x="5351" y="10838"/>
                </a:lnTo>
                <a:lnTo>
                  <a:pt x="5362" y="10804"/>
                </a:lnTo>
                <a:lnTo>
                  <a:pt x="5362" y="10783"/>
                </a:lnTo>
                <a:lnTo>
                  <a:pt x="5351" y="10783"/>
                </a:lnTo>
                <a:lnTo>
                  <a:pt x="5351" y="10777"/>
                </a:lnTo>
                <a:lnTo>
                  <a:pt x="5362" y="10771"/>
                </a:lnTo>
                <a:lnTo>
                  <a:pt x="5377" y="10790"/>
                </a:lnTo>
                <a:lnTo>
                  <a:pt x="5394" y="10731"/>
                </a:lnTo>
                <a:lnTo>
                  <a:pt x="5399" y="10698"/>
                </a:lnTo>
                <a:lnTo>
                  <a:pt x="5389" y="10683"/>
                </a:lnTo>
                <a:lnTo>
                  <a:pt x="5404" y="10637"/>
                </a:lnTo>
                <a:lnTo>
                  <a:pt x="5435" y="10589"/>
                </a:lnTo>
                <a:lnTo>
                  <a:pt x="5435" y="10555"/>
                </a:lnTo>
                <a:lnTo>
                  <a:pt x="5425" y="10536"/>
                </a:lnTo>
                <a:lnTo>
                  <a:pt x="5389" y="10543"/>
                </a:lnTo>
                <a:lnTo>
                  <a:pt x="5336" y="10543"/>
                </a:lnTo>
                <a:lnTo>
                  <a:pt x="5276" y="10564"/>
                </a:lnTo>
                <a:lnTo>
                  <a:pt x="5234" y="10582"/>
                </a:lnTo>
                <a:lnTo>
                  <a:pt x="5223" y="10603"/>
                </a:lnTo>
                <a:lnTo>
                  <a:pt x="5218" y="10670"/>
                </a:lnTo>
                <a:lnTo>
                  <a:pt x="5208" y="10716"/>
                </a:lnTo>
                <a:lnTo>
                  <a:pt x="5169" y="10744"/>
                </a:lnTo>
                <a:lnTo>
                  <a:pt x="5133" y="10756"/>
                </a:lnTo>
                <a:lnTo>
                  <a:pt x="5090" y="10771"/>
                </a:lnTo>
                <a:lnTo>
                  <a:pt x="5043" y="10777"/>
                </a:lnTo>
                <a:lnTo>
                  <a:pt x="4995" y="10804"/>
                </a:lnTo>
                <a:lnTo>
                  <a:pt x="4968" y="10771"/>
                </a:lnTo>
                <a:lnTo>
                  <a:pt x="4903" y="10750"/>
                </a:lnTo>
                <a:lnTo>
                  <a:pt x="4883" y="10710"/>
                </a:lnTo>
                <a:lnTo>
                  <a:pt x="4872" y="10670"/>
                </a:lnTo>
                <a:lnTo>
                  <a:pt x="4830" y="10610"/>
                </a:lnTo>
                <a:lnTo>
                  <a:pt x="4819" y="10549"/>
                </a:lnTo>
                <a:lnTo>
                  <a:pt x="4804" y="10509"/>
                </a:lnTo>
                <a:lnTo>
                  <a:pt x="4792" y="10469"/>
                </a:lnTo>
                <a:lnTo>
                  <a:pt x="4797" y="10430"/>
                </a:lnTo>
                <a:lnTo>
                  <a:pt x="4804" y="10321"/>
                </a:lnTo>
                <a:lnTo>
                  <a:pt x="4814" y="10262"/>
                </a:lnTo>
                <a:lnTo>
                  <a:pt x="4835" y="10195"/>
                </a:lnTo>
                <a:lnTo>
                  <a:pt x="4824" y="10168"/>
                </a:lnTo>
                <a:lnTo>
                  <a:pt x="4819" y="10128"/>
                </a:lnTo>
                <a:lnTo>
                  <a:pt x="4819" y="10068"/>
                </a:lnTo>
                <a:lnTo>
                  <a:pt x="4835" y="10034"/>
                </a:lnTo>
                <a:lnTo>
                  <a:pt x="4867" y="9994"/>
                </a:lnTo>
                <a:lnTo>
                  <a:pt x="4925" y="9952"/>
                </a:lnTo>
                <a:lnTo>
                  <a:pt x="4978" y="9894"/>
                </a:lnTo>
                <a:lnTo>
                  <a:pt x="5026" y="9873"/>
                </a:lnTo>
                <a:lnTo>
                  <a:pt x="5063" y="9867"/>
                </a:lnTo>
                <a:lnTo>
                  <a:pt x="5106" y="9885"/>
                </a:lnTo>
                <a:lnTo>
                  <a:pt x="5154" y="9879"/>
                </a:lnTo>
                <a:lnTo>
                  <a:pt x="5203" y="9919"/>
                </a:lnTo>
                <a:lnTo>
                  <a:pt x="5244" y="9927"/>
                </a:lnTo>
                <a:lnTo>
                  <a:pt x="5266" y="9906"/>
                </a:lnTo>
                <a:lnTo>
                  <a:pt x="5287" y="9919"/>
                </a:lnTo>
                <a:lnTo>
                  <a:pt x="5297" y="9913"/>
                </a:lnTo>
                <a:lnTo>
                  <a:pt x="5282" y="9894"/>
                </a:lnTo>
                <a:lnTo>
                  <a:pt x="5287" y="9860"/>
                </a:lnTo>
                <a:lnTo>
                  <a:pt x="5276" y="9833"/>
                </a:lnTo>
                <a:lnTo>
                  <a:pt x="5297" y="9827"/>
                </a:lnTo>
                <a:lnTo>
                  <a:pt x="5346" y="9818"/>
                </a:lnTo>
                <a:lnTo>
                  <a:pt x="5394" y="9827"/>
                </a:lnTo>
                <a:lnTo>
                  <a:pt x="5462" y="9818"/>
                </a:lnTo>
                <a:lnTo>
                  <a:pt x="5500" y="9839"/>
                </a:lnTo>
                <a:lnTo>
                  <a:pt x="5527" y="9879"/>
                </a:lnTo>
                <a:lnTo>
                  <a:pt x="5537" y="9879"/>
                </a:lnTo>
                <a:lnTo>
                  <a:pt x="5595" y="9839"/>
                </a:lnTo>
                <a:lnTo>
                  <a:pt x="5616" y="9852"/>
                </a:lnTo>
                <a:lnTo>
                  <a:pt x="5665" y="9927"/>
                </a:lnTo>
                <a:lnTo>
                  <a:pt x="5681" y="9973"/>
                </a:lnTo>
                <a:lnTo>
                  <a:pt x="5670" y="10028"/>
                </a:lnTo>
                <a:lnTo>
                  <a:pt x="5675" y="10061"/>
                </a:lnTo>
                <a:lnTo>
                  <a:pt x="5701" y="10120"/>
                </a:lnTo>
                <a:lnTo>
                  <a:pt x="5735" y="10195"/>
                </a:lnTo>
                <a:lnTo>
                  <a:pt x="5754" y="10208"/>
                </a:lnTo>
                <a:lnTo>
                  <a:pt x="5766" y="10248"/>
                </a:lnTo>
                <a:lnTo>
                  <a:pt x="5793" y="10254"/>
                </a:lnTo>
                <a:lnTo>
                  <a:pt x="5814" y="10248"/>
                </a:lnTo>
                <a:lnTo>
                  <a:pt x="5824" y="10195"/>
                </a:lnTo>
                <a:lnTo>
                  <a:pt x="5829" y="10168"/>
                </a:lnTo>
                <a:lnTo>
                  <a:pt x="5829" y="10107"/>
                </a:lnTo>
                <a:lnTo>
                  <a:pt x="5803" y="10013"/>
                </a:lnTo>
                <a:lnTo>
                  <a:pt x="5803" y="9980"/>
                </a:lnTo>
                <a:lnTo>
                  <a:pt x="5776" y="9919"/>
                </a:lnTo>
                <a:lnTo>
                  <a:pt x="5761" y="9846"/>
                </a:lnTo>
                <a:lnTo>
                  <a:pt x="5749" y="9785"/>
                </a:lnTo>
                <a:lnTo>
                  <a:pt x="5754" y="9726"/>
                </a:lnTo>
                <a:lnTo>
                  <a:pt x="5781" y="9678"/>
                </a:lnTo>
                <a:lnTo>
                  <a:pt x="5819" y="9638"/>
                </a:lnTo>
                <a:lnTo>
                  <a:pt x="5882" y="9578"/>
                </a:lnTo>
                <a:lnTo>
                  <a:pt x="5887" y="9551"/>
                </a:lnTo>
                <a:lnTo>
                  <a:pt x="5921" y="9517"/>
                </a:lnTo>
                <a:lnTo>
                  <a:pt x="5947" y="9511"/>
                </a:lnTo>
                <a:lnTo>
                  <a:pt x="5984" y="9458"/>
                </a:lnTo>
                <a:lnTo>
                  <a:pt x="6047" y="9431"/>
                </a:lnTo>
                <a:lnTo>
                  <a:pt x="6085" y="9364"/>
                </a:lnTo>
                <a:lnTo>
                  <a:pt x="6074" y="9276"/>
                </a:lnTo>
                <a:lnTo>
                  <a:pt x="6069" y="9243"/>
                </a:lnTo>
                <a:lnTo>
                  <a:pt x="6054" y="9237"/>
                </a:lnTo>
                <a:lnTo>
                  <a:pt x="6054" y="9149"/>
                </a:lnTo>
                <a:lnTo>
                  <a:pt x="6010" y="9124"/>
                </a:lnTo>
                <a:lnTo>
                  <a:pt x="6047" y="9136"/>
                </a:lnTo>
                <a:lnTo>
                  <a:pt x="6037" y="9075"/>
                </a:lnTo>
                <a:lnTo>
                  <a:pt x="6047" y="9036"/>
                </a:lnTo>
                <a:lnTo>
                  <a:pt x="6054" y="9115"/>
                </a:lnTo>
                <a:lnTo>
                  <a:pt x="6085" y="9149"/>
                </a:lnTo>
                <a:lnTo>
                  <a:pt x="6064" y="9209"/>
                </a:lnTo>
                <a:lnTo>
                  <a:pt x="6069" y="9216"/>
                </a:lnTo>
                <a:lnTo>
                  <a:pt x="6107" y="9142"/>
                </a:lnTo>
                <a:lnTo>
                  <a:pt x="6122" y="9103"/>
                </a:lnTo>
                <a:lnTo>
                  <a:pt x="6122" y="9069"/>
                </a:lnTo>
                <a:lnTo>
                  <a:pt x="6107" y="9057"/>
                </a:lnTo>
                <a:lnTo>
                  <a:pt x="6095" y="9002"/>
                </a:lnTo>
                <a:lnTo>
                  <a:pt x="6117" y="9029"/>
                </a:lnTo>
                <a:lnTo>
                  <a:pt x="6127" y="9029"/>
                </a:lnTo>
                <a:lnTo>
                  <a:pt x="6133" y="9057"/>
                </a:lnTo>
                <a:lnTo>
                  <a:pt x="6175" y="8981"/>
                </a:lnTo>
                <a:lnTo>
                  <a:pt x="6187" y="8914"/>
                </a:lnTo>
                <a:lnTo>
                  <a:pt x="6170" y="8908"/>
                </a:lnTo>
                <a:lnTo>
                  <a:pt x="6187" y="8881"/>
                </a:lnTo>
                <a:lnTo>
                  <a:pt x="6187" y="8895"/>
                </a:lnTo>
                <a:lnTo>
                  <a:pt x="6223" y="8895"/>
                </a:lnTo>
                <a:lnTo>
                  <a:pt x="6303" y="8868"/>
                </a:lnTo>
                <a:lnTo>
                  <a:pt x="6286" y="8847"/>
                </a:lnTo>
                <a:lnTo>
                  <a:pt x="6202" y="8868"/>
                </a:lnTo>
                <a:lnTo>
                  <a:pt x="6250" y="8835"/>
                </a:lnTo>
                <a:lnTo>
                  <a:pt x="6281" y="8835"/>
                </a:lnTo>
                <a:lnTo>
                  <a:pt x="6308" y="8828"/>
                </a:lnTo>
                <a:lnTo>
                  <a:pt x="6351" y="8808"/>
                </a:lnTo>
                <a:lnTo>
                  <a:pt x="6383" y="8814"/>
                </a:lnTo>
                <a:lnTo>
                  <a:pt x="6419" y="8795"/>
                </a:lnTo>
                <a:lnTo>
                  <a:pt x="6426" y="8768"/>
                </a:lnTo>
                <a:lnTo>
                  <a:pt x="6409" y="8747"/>
                </a:lnTo>
                <a:lnTo>
                  <a:pt x="6414" y="8780"/>
                </a:lnTo>
                <a:lnTo>
                  <a:pt x="6388" y="8780"/>
                </a:lnTo>
                <a:lnTo>
                  <a:pt x="6373" y="8728"/>
                </a:lnTo>
                <a:lnTo>
                  <a:pt x="6373" y="8674"/>
                </a:lnTo>
                <a:lnTo>
                  <a:pt x="6378" y="8661"/>
                </a:lnTo>
                <a:lnTo>
                  <a:pt x="6409" y="8594"/>
                </a:lnTo>
                <a:lnTo>
                  <a:pt x="6473" y="8561"/>
                </a:lnTo>
                <a:lnTo>
                  <a:pt x="6532" y="8527"/>
                </a:lnTo>
                <a:lnTo>
                  <a:pt x="6596" y="8479"/>
                </a:lnTo>
                <a:lnTo>
                  <a:pt x="6586" y="8445"/>
                </a:lnTo>
                <a:lnTo>
                  <a:pt x="6649" y="8433"/>
                </a:lnTo>
                <a:lnTo>
                  <a:pt x="6745" y="8427"/>
                </a:lnTo>
                <a:lnTo>
                  <a:pt x="6644" y="8512"/>
                </a:lnTo>
                <a:lnTo>
                  <a:pt x="6644" y="8600"/>
                </a:lnTo>
                <a:lnTo>
                  <a:pt x="6692" y="8607"/>
                </a:lnTo>
                <a:lnTo>
                  <a:pt x="6755" y="8533"/>
                </a:lnTo>
                <a:lnTo>
                  <a:pt x="6813" y="8494"/>
                </a:lnTo>
                <a:lnTo>
                  <a:pt x="6941" y="8433"/>
                </a:lnTo>
                <a:lnTo>
                  <a:pt x="7016" y="8360"/>
                </a:lnTo>
                <a:lnTo>
                  <a:pt x="6973" y="8326"/>
                </a:lnTo>
                <a:lnTo>
                  <a:pt x="6973" y="8245"/>
                </a:lnTo>
                <a:lnTo>
                  <a:pt x="6915" y="8366"/>
                </a:lnTo>
                <a:lnTo>
                  <a:pt x="6818" y="8378"/>
                </a:lnTo>
                <a:lnTo>
                  <a:pt x="6738" y="8326"/>
                </a:lnTo>
                <a:lnTo>
                  <a:pt x="6724" y="8245"/>
                </a:lnTo>
                <a:lnTo>
                  <a:pt x="6702" y="8131"/>
                </a:lnTo>
                <a:lnTo>
                  <a:pt x="6760" y="8058"/>
                </a:lnTo>
                <a:lnTo>
                  <a:pt x="6707" y="8004"/>
                </a:lnTo>
                <a:lnTo>
                  <a:pt x="6617" y="8010"/>
                </a:lnTo>
                <a:lnTo>
                  <a:pt x="6494" y="8104"/>
                </a:lnTo>
                <a:lnTo>
                  <a:pt x="6404" y="8245"/>
                </a:lnTo>
                <a:lnTo>
                  <a:pt x="6356" y="8265"/>
                </a:lnTo>
                <a:lnTo>
                  <a:pt x="6419" y="8165"/>
                </a:lnTo>
                <a:lnTo>
                  <a:pt x="6506" y="8018"/>
                </a:lnTo>
                <a:lnTo>
                  <a:pt x="6579" y="7970"/>
                </a:lnTo>
                <a:lnTo>
                  <a:pt x="6627" y="7891"/>
                </a:lnTo>
                <a:lnTo>
                  <a:pt x="6692" y="7884"/>
                </a:lnTo>
                <a:lnTo>
                  <a:pt x="6777" y="7884"/>
                </a:lnTo>
                <a:lnTo>
                  <a:pt x="6898" y="7903"/>
                </a:lnTo>
                <a:lnTo>
                  <a:pt x="6999" y="7891"/>
                </a:lnTo>
                <a:lnTo>
                  <a:pt x="7074" y="7790"/>
                </a:lnTo>
                <a:lnTo>
                  <a:pt x="7171" y="7751"/>
                </a:lnTo>
                <a:lnTo>
                  <a:pt x="7212" y="7709"/>
                </a:lnTo>
                <a:lnTo>
                  <a:pt x="7255" y="7663"/>
                </a:lnTo>
                <a:lnTo>
                  <a:pt x="7250" y="7529"/>
                </a:lnTo>
                <a:lnTo>
                  <a:pt x="7229" y="7483"/>
                </a:lnTo>
                <a:lnTo>
                  <a:pt x="7181" y="7468"/>
                </a:lnTo>
                <a:lnTo>
                  <a:pt x="7159" y="7361"/>
                </a:lnTo>
                <a:lnTo>
                  <a:pt x="7122" y="7321"/>
                </a:lnTo>
                <a:lnTo>
                  <a:pt x="7026" y="7288"/>
                </a:lnTo>
                <a:lnTo>
                  <a:pt x="6973" y="7215"/>
                </a:lnTo>
                <a:lnTo>
                  <a:pt x="6898" y="7139"/>
                </a:lnTo>
                <a:lnTo>
                  <a:pt x="6920" y="7054"/>
                </a:lnTo>
                <a:lnTo>
                  <a:pt x="6856" y="6892"/>
                </a:lnTo>
                <a:lnTo>
                  <a:pt x="6782" y="6712"/>
                </a:lnTo>
                <a:lnTo>
                  <a:pt x="6733" y="6578"/>
                </a:lnTo>
                <a:lnTo>
                  <a:pt x="6697" y="6645"/>
                </a:lnTo>
                <a:lnTo>
                  <a:pt x="6639" y="6804"/>
                </a:lnTo>
                <a:lnTo>
                  <a:pt x="6552" y="6886"/>
                </a:lnTo>
                <a:lnTo>
                  <a:pt x="6516" y="6798"/>
                </a:lnTo>
                <a:lnTo>
                  <a:pt x="6458" y="6779"/>
                </a:lnTo>
                <a:lnTo>
                  <a:pt x="6441" y="6597"/>
                </a:lnTo>
                <a:lnTo>
                  <a:pt x="6441" y="6470"/>
                </a:lnTo>
                <a:lnTo>
                  <a:pt x="6340" y="6457"/>
                </a:lnTo>
                <a:lnTo>
                  <a:pt x="6320" y="6396"/>
                </a:lnTo>
                <a:lnTo>
                  <a:pt x="6250" y="6311"/>
                </a:lnTo>
                <a:lnTo>
                  <a:pt x="6197" y="6256"/>
                </a:lnTo>
                <a:lnTo>
                  <a:pt x="6143" y="6296"/>
                </a:lnTo>
                <a:lnTo>
                  <a:pt x="6085" y="6283"/>
                </a:lnTo>
                <a:lnTo>
                  <a:pt x="5984" y="6235"/>
                </a:lnTo>
                <a:lnTo>
                  <a:pt x="5947" y="6277"/>
                </a:lnTo>
                <a:lnTo>
                  <a:pt x="5962" y="6518"/>
                </a:lnTo>
                <a:lnTo>
                  <a:pt x="5989" y="6652"/>
                </a:lnTo>
                <a:lnTo>
                  <a:pt x="5921" y="6798"/>
                </a:lnTo>
                <a:lnTo>
                  <a:pt x="5994" y="6905"/>
                </a:lnTo>
                <a:lnTo>
                  <a:pt x="6032" y="7020"/>
                </a:lnTo>
                <a:lnTo>
                  <a:pt x="6037" y="7114"/>
                </a:lnTo>
                <a:lnTo>
                  <a:pt x="6005" y="7200"/>
                </a:lnTo>
                <a:lnTo>
                  <a:pt x="5936" y="7294"/>
                </a:lnTo>
                <a:lnTo>
                  <a:pt x="5846" y="7355"/>
                </a:lnTo>
                <a:lnTo>
                  <a:pt x="5887" y="7422"/>
                </a:lnTo>
                <a:lnTo>
                  <a:pt x="5914" y="7617"/>
                </a:lnTo>
                <a:lnTo>
                  <a:pt x="5882" y="7736"/>
                </a:lnTo>
                <a:lnTo>
                  <a:pt x="5841" y="7776"/>
                </a:lnTo>
                <a:lnTo>
                  <a:pt x="5754" y="7663"/>
                </a:lnTo>
                <a:lnTo>
                  <a:pt x="5713" y="7529"/>
                </a:lnTo>
                <a:lnTo>
                  <a:pt x="5691" y="7401"/>
                </a:lnTo>
                <a:lnTo>
                  <a:pt x="5701" y="7294"/>
                </a:lnTo>
                <a:lnTo>
                  <a:pt x="5638" y="7282"/>
                </a:lnTo>
                <a:lnTo>
                  <a:pt x="5542" y="7273"/>
                </a:lnTo>
                <a:lnTo>
                  <a:pt x="5479" y="7221"/>
                </a:lnTo>
                <a:lnTo>
                  <a:pt x="5409" y="7181"/>
                </a:lnTo>
                <a:lnTo>
                  <a:pt x="5367" y="7121"/>
                </a:lnTo>
                <a:lnTo>
                  <a:pt x="5309" y="7066"/>
                </a:lnTo>
                <a:lnTo>
                  <a:pt x="5196" y="7014"/>
                </a:lnTo>
                <a:lnTo>
                  <a:pt x="5116" y="7039"/>
                </a:lnTo>
                <a:lnTo>
                  <a:pt x="5090" y="6932"/>
                </a:lnTo>
                <a:lnTo>
                  <a:pt x="5063" y="6804"/>
                </a:lnTo>
                <a:lnTo>
                  <a:pt x="4978" y="6779"/>
                </a:lnTo>
                <a:lnTo>
                  <a:pt x="4978" y="6612"/>
                </a:lnTo>
                <a:lnTo>
                  <a:pt x="5005" y="6497"/>
                </a:lnTo>
                <a:lnTo>
                  <a:pt x="5070" y="6323"/>
                </a:lnTo>
                <a:lnTo>
                  <a:pt x="5138" y="6195"/>
                </a:lnTo>
                <a:lnTo>
                  <a:pt x="5208" y="6177"/>
                </a:lnTo>
                <a:lnTo>
                  <a:pt x="5208" y="6068"/>
                </a:lnTo>
                <a:lnTo>
                  <a:pt x="5256" y="5994"/>
                </a:lnTo>
                <a:lnTo>
                  <a:pt x="5341" y="5988"/>
                </a:lnTo>
                <a:lnTo>
                  <a:pt x="5409" y="5867"/>
                </a:lnTo>
                <a:lnTo>
                  <a:pt x="5425" y="5794"/>
                </a:lnTo>
                <a:lnTo>
                  <a:pt x="5479" y="5647"/>
                </a:lnTo>
                <a:lnTo>
                  <a:pt x="5500" y="5553"/>
                </a:lnTo>
                <a:lnTo>
                  <a:pt x="5558" y="5607"/>
                </a:lnTo>
                <a:lnTo>
                  <a:pt x="5638" y="5580"/>
                </a:lnTo>
                <a:lnTo>
                  <a:pt x="5754" y="5446"/>
                </a:lnTo>
                <a:lnTo>
                  <a:pt x="5761" y="5358"/>
                </a:lnTo>
                <a:lnTo>
                  <a:pt x="5718" y="5251"/>
                </a:lnTo>
                <a:lnTo>
                  <a:pt x="5766" y="5145"/>
                </a:lnTo>
                <a:lnTo>
                  <a:pt x="5761" y="5044"/>
                </a:lnTo>
                <a:lnTo>
                  <a:pt x="5681" y="4944"/>
                </a:lnTo>
                <a:lnTo>
                  <a:pt x="5595" y="4910"/>
                </a:lnTo>
                <a:lnTo>
                  <a:pt x="5510" y="4889"/>
                </a:lnTo>
                <a:lnTo>
                  <a:pt x="5510" y="5124"/>
                </a:lnTo>
                <a:lnTo>
                  <a:pt x="5469" y="5291"/>
                </a:lnTo>
                <a:lnTo>
                  <a:pt x="5404" y="5431"/>
                </a:lnTo>
                <a:lnTo>
                  <a:pt x="5351" y="5306"/>
                </a:lnTo>
                <a:lnTo>
                  <a:pt x="5367" y="5157"/>
                </a:lnTo>
                <a:lnTo>
                  <a:pt x="5297" y="5023"/>
                </a:lnTo>
                <a:lnTo>
                  <a:pt x="5218" y="5184"/>
                </a:lnTo>
                <a:lnTo>
                  <a:pt x="5218" y="4977"/>
                </a:lnTo>
                <a:lnTo>
                  <a:pt x="5111" y="4929"/>
                </a:lnTo>
                <a:lnTo>
                  <a:pt x="5164" y="4829"/>
                </a:lnTo>
                <a:lnTo>
                  <a:pt x="5085" y="4575"/>
                </a:lnTo>
                <a:lnTo>
                  <a:pt x="5026" y="4475"/>
                </a:lnTo>
                <a:lnTo>
                  <a:pt x="4947" y="4435"/>
                </a:lnTo>
                <a:close/>
                <a:moveTo>
                  <a:pt x="21015" y="4521"/>
                </a:moveTo>
                <a:lnTo>
                  <a:pt x="21010" y="4527"/>
                </a:lnTo>
                <a:lnTo>
                  <a:pt x="20935" y="4628"/>
                </a:lnTo>
                <a:lnTo>
                  <a:pt x="20947" y="4695"/>
                </a:lnTo>
                <a:lnTo>
                  <a:pt x="21010" y="4682"/>
                </a:lnTo>
                <a:lnTo>
                  <a:pt x="21085" y="4670"/>
                </a:lnTo>
                <a:lnTo>
                  <a:pt x="21148" y="4615"/>
                </a:lnTo>
                <a:lnTo>
                  <a:pt x="21153" y="4588"/>
                </a:lnTo>
                <a:lnTo>
                  <a:pt x="21068" y="4521"/>
                </a:lnTo>
                <a:lnTo>
                  <a:pt x="21015" y="4521"/>
                </a:lnTo>
                <a:close/>
                <a:moveTo>
                  <a:pt x="4770" y="4837"/>
                </a:moveTo>
                <a:lnTo>
                  <a:pt x="4729" y="4929"/>
                </a:lnTo>
                <a:lnTo>
                  <a:pt x="4681" y="4996"/>
                </a:lnTo>
                <a:lnTo>
                  <a:pt x="4760" y="5090"/>
                </a:lnTo>
                <a:lnTo>
                  <a:pt x="4809" y="5063"/>
                </a:lnTo>
                <a:lnTo>
                  <a:pt x="4883" y="5124"/>
                </a:lnTo>
                <a:lnTo>
                  <a:pt x="4920" y="5057"/>
                </a:lnTo>
                <a:lnTo>
                  <a:pt x="4888" y="4977"/>
                </a:lnTo>
                <a:lnTo>
                  <a:pt x="4867" y="4937"/>
                </a:lnTo>
                <a:lnTo>
                  <a:pt x="4835" y="4896"/>
                </a:lnTo>
                <a:lnTo>
                  <a:pt x="4770" y="4837"/>
                </a:lnTo>
                <a:close/>
                <a:moveTo>
                  <a:pt x="6074" y="5218"/>
                </a:moveTo>
                <a:lnTo>
                  <a:pt x="6020" y="5251"/>
                </a:lnTo>
                <a:lnTo>
                  <a:pt x="5994" y="5358"/>
                </a:lnTo>
                <a:lnTo>
                  <a:pt x="6010" y="5452"/>
                </a:lnTo>
                <a:lnTo>
                  <a:pt x="6074" y="5440"/>
                </a:lnTo>
                <a:lnTo>
                  <a:pt x="6112" y="5385"/>
                </a:lnTo>
                <a:lnTo>
                  <a:pt x="6122" y="5358"/>
                </a:lnTo>
                <a:lnTo>
                  <a:pt x="6122" y="5279"/>
                </a:lnTo>
                <a:lnTo>
                  <a:pt x="6074" y="5218"/>
                </a:lnTo>
                <a:close/>
                <a:moveTo>
                  <a:pt x="9558" y="5559"/>
                </a:moveTo>
                <a:lnTo>
                  <a:pt x="9463" y="5653"/>
                </a:lnTo>
                <a:lnTo>
                  <a:pt x="9393" y="5607"/>
                </a:lnTo>
                <a:lnTo>
                  <a:pt x="9303" y="5699"/>
                </a:lnTo>
                <a:lnTo>
                  <a:pt x="9212" y="5580"/>
                </a:lnTo>
                <a:lnTo>
                  <a:pt x="9122" y="5607"/>
                </a:lnTo>
                <a:lnTo>
                  <a:pt x="9085" y="5720"/>
                </a:lnTo>
                <a:lnTo>
                  <a:pt x="9207" y="5766"/>
                </a:lnTo>
                <a:lnTo>
                  <a:pt x="9207" y="5814"/>
                </a:lnTo>
                <a:lnTo>
                  <a:pt x="9105" y="5848"/>
                </a:lnTo>
                <a:lnTo>
                  <a:pt x="9233" y="5934"/>
                </a:lnTo>
                <a:lnTo>
                  <a:pt x="9175" y="6009"/>
                </a:lnTo>
                <a:lnTo>
                  <a:pt x="9340" y="6061"/>
                </a:lnTo>
                <a:lnTo>
                  <a:pt x="9415" y="6082"/>
                </a:lnTo>
                <a:lnTo>
                  <a:pt x="9468" y="6055"/>
                </a:lnTo>
                <a:lnTo>
                  <a:pt x="9632" y="5942"/>
                </a:lnTo>
                <a:lnTo>
                  <a:pt x="9707" y="5808"/>
                </a:lnTo>
                <a:lnTo>
                  <a:pt x="9644" y="5687"/>
                </a:lnTo>
                <a:lnTo>
                  <a:pt x="9659" y="5574"/>
                </a:lnTo>
                <a:lnTo>
                  <a:pt x="9558" y="5559"/>
                </a:lnTo>
                <a:close/>
                <a:moveTo>
                  <a:pt x="5489" y="5699"/>
                </a:moveTo>
                <a:lnTo>
                  <a:pt x="5474" y="5861"/>
                </a:lnTo>
                <a:lnTo>
                  <a:pt x="5462" y="5994"/>
                </a:lnTo>
                <a:lnTo>
                  <a:pt x="5415" y="6076"/>
                </a:lnTo>
                <a:lnTo>
                  <a:pt x="5495" y="6061"/>
                </a:lnTo>
                <a:lnTo>
                  <a:pt x="5510" y="6156"/>
                </a:lnTo>
                <a:lnTo>
                  <a:pt x="5595" y="6076"/>
                </a:lnTo>
                <a:lnTo>
                  <a:pt x="5655" y="5982"/>
                </a:lnTo>
                <a:lnTo>
                  <a:pt x="5686" y="6061"/>
                </a:lnTo>
                <a:lnTo>
                  <a:pt x="5776" y="6101"/>
                </a:lnTo>
                <a:lnTo>
                  <a:pt x="5829" y="6049"/>
                </a:lnTo>
                <a:lnTo>
                  <a:pt x="5788" y="5994"/>
                </a:lnTo>
                <a:lnTo>
                  <a:pt x="5744" y="6009"/>
                </a:lnTo>
                <a:lnTo>
                  <a:pt x="5739" y="5928"/>
                </a:lnTo>
                <a:lnTo>
                  <a:pt x="5670" y="5875"/>
                </a:lnTo>
                <a:lnTo>
                  <a:pt x="5607" y="5814"/>
                </a:lnTo>
                <a:lnTo>
                  <a:pt x="5575" y="5766"/>
                </a:lnTo>
                <a:lnTo>
                  <a:pt x="5542" y="5794"/>
                </a:lnTo>
                <a:lnTo>
                  <a:pt x="5532" y="5714"/>
                </a:lnTo>
                <a:lnTo>
                  <a:pt x="5489" y="5699"/>
                </a:lnTo>
                <a:close/>
                <a:moveTo>
                  <a:pt x="479" y="6034"/>
                </a:moveTo>
                <a:lnTo>
                  <a:pt x="479" y="6101"/>
                </a:lnTo>
                <a:lnTo>
                  <a:pt x="489" y="6116"/>
                </a:lnTo>
                <a:lnTo>
                  <a:pt x="542" y="6101"/>
                </a:lnTo>
                <a:lnTo>
                  <a:pt x="563" y="6135"/>
                </a:lnTo>
                <a:lnTo>
                  <a:pt x="607" y="6168"/>
                </a:lnTo>
                <a:lnTo>
                  <a:pt x="655" y="6135"/>
                </a:lnTo>
                <a:lnTo>
                  <a:pt x="660" y="6116"/>
                </a:lnTo>
                <a:lnTo>
                  <a:pt x="602" y="6095"/>
                </a:lnTo>
                <a:lnTo>
                  <a:pt x="554" y="6055"/>
                </a:lnTo>
                <a:lnTo>
                  <a:pt x="515" y="6068"/>
                </a:lnTo>
                <a:lnTo>
                  <a:pt x="479" y="6034"/>
                </a:lnTo>
                <a:close/>
                <a:moveTo>
                  <a:pt x="5643" y="6183"/>
                </a:moveTo>
                <a:lnTo>
                  <a:pt x="5602" y="6256"/>
                </a:lnTo>
                <a:lnTo>
                  <a:pt x="5616" y="6296"/>
                </a:lnTo>
                <a:lnTo>
                  <a:pt x="5655" y="6302"/>
                </a:lnTo>
                <a:lnTo>
                  <a:pt x="5723" y="6216"/>
                </a:lnTo>
                <a:lnTo>
                  <a:pt x="5723" y="6183"/>
                </a:lnTo>
                <a:lnTo>
                  <a:pt x="5643" y="6183"/>
                </a:lnTo>
                <a:close/>
                <a:moveTo>
                  <a:pt x="5841" y="6262"/>
                </a:moveTo>
                <a:lnTo>
                  <a:pt x="5814" y="6311"/>
                </a:lnTo>
                <a:lnTo>
                  <a:pt x="5814" y="6323"/>
                </a:lnTo>
                <a:lnTo>
                  <a:pt x="5829" y="6369"/>
                </a:lnTo>
                <a:lnTo>
                  <a:pt x="5856" y="6384"/>
                </a:lnTo>
                <a:lnTo>
                  <a:pt x="5877" y="6302"/>
                </a:lnTo>
                <a:lnTo>
                  <a:pt x="5861" y="6269"/>
                </a:lnTo>
                <a:lnTo>
                  <a:pt x="5841" y="6262"/>
                </a:lnTo>
                <a:close/>
                <a:moveTo>
                  <a:pt x="788" y="6570"/>
                </a:moveTo>
                <a:lnTo>
                  <a:pt x="728" y="6597"/>
                </a:lnTo>
                <a:lnTo>
                  <a:pt x="766" y="6637"/>
                </a:lnTo>
                <a:lnTo>
                  <a:pt x="803" y="6664"/>
                </a:lnTo>
                <a:lnTo>
                  <a:pt x="841" y="6637"/>
                </a:lnTo>
                <a:lnTo>
                  <a:pt x="834" y="6585"/>
                </a:lnTo>
                <a:lnTo>
                  <a:pt x="788" y="6570"/>
                </a:lnTo>
                <a:close/>
                <a:moveTo>
                  <a:pt x="10212" y="6825"/>
                </a:moveTo>
                <a:lnTo>
                  <a:pt x="10164" y="6938"/>
                </a:lnTo>
                <a:lnTo>
                  <a:pt x="10143" y="7081"/>
                </a:lnTo>
                <a:lnTo>
                  <a:pt x="10176" y="7148"/>
                </a:lnTo>
                <a:lnTo>
                  <a:pt x="10181" y="7273"/>
                </a:lnTo>
                <a:lnTo>
                  <a:pt x="10207" y="7215"/>
                </a:lnTo>
                <a:lnTo>
                  <a:pt x="10229" y="7248"/>
                </a:lnTo>
                <a:lnTo>
                  <a:pt x="10207" y="7301"/>
                </a:lnTo>
                <a:lnTo>
                  <a:pt x="10222" y="7340"/>
                </a:lnTo>
                <a:lnTo>
                  <a:pt x="10292" y="7361"/>
                </a:lnTo>
                <a:lnTo>
                  <a:pt x="10329" y="7441"/>
                </a:lnTo>
                <a:lnTo>
                  <a:pt x="10324" y="7508"/>
                </a:lnTo>
                <a:lnTo>
                  <a:pt x="10239" y="7501"/>
                </a:lnTo>
                <a:lnTo>
                  <a:pt x="10222" y="7583"/>
                </a:lnTo>
                <a:lnTo>
                  <a:pt x="10256" y="7642"/>
                </a:lnTo>
                <a:lnTo>
                  <a:pt x="10196" y="7684"/>
                </a:lnTo>
                <a:lnTo>
                  <a:pt x="10212" y="7730"/>
                </a:lnTo>
                <a:lnTo>
                  <a:pt x="10302" y="7751"/>
                </a:lnTo>
                <a:lnTo>
                  <a:pt x="10256" y="7776"/>
                </a:lnTo>
                <a:lnTo>
                  <a:pt x="10164" y="7897"/>
                </a:lnTo>
                <a:lnTo>
                  <a:pt x="10196" y="7918"/>
                </a:lnTo>
                <a:lnTo>
                  <a:pt x="10239" y="7876"/>
                </a:lnTo>
                <a:lnTo>
                  <a:pt x="10292" y="7891"/>
                </a:lnTo>
                <a:lnTo>
                  <a:pt x="10329" y="7836"/>
                </a:lnTo>
                <a:lnTo>
                  <a:pt x="10355" y="7857"/>
                </a:lnTo>
                <a:lnTo>
                  <a:pt x="10457" y="7824"/>
                </a:lnTo>
                <a:lnTo>
                  <a:pt x="10537" y="7830"/>
                </a:lnTo>
                <a:lnTo>
                  <a:pt x="10590" y="7763"/>
                </a:lnTo>
                <a:lnTo>
                  <a:pt x="10563" y="7702"/>
                </a:lnTo>
                <a:lnTo>
                  <a:pt x="10595" y="7669"/>
                </a:lnTo>
                <a:lnTo>
                  <a:pt x="10601" y="7596"/>
                </a:lnTo>
                <a:lnTo>
                  <a:pt x="10532" y="7568"/>
                </a:lnTo>
                <a:lnTo>
                  <a:pt x="10515" y="7522"/>
                </a:lnTo>
                <a:lnTo>
                  <a:pt x="10478" y="7382"/>
                </a:lnTo>
                <a:lnTo>
                  <a:pt x="10442" y="7361"/>
                </a:lnTo>
                <a:lnTo>
                  <a:pt x="10382" y="7194"/>
                </a:lnTo>
                <a:lnTo>
                  <a:pt x="10324" y="7188"/>
                </a:lnTo>
                <a:lnTo>
                  <a:pt x="10372" y="7066"/>
                </a:lnTo>
                <a:lnTo>
                  <a:pt x="10389" y="6959"/>
                </a:lnTo>
                <a:lnTo>
                  <a:pt x="10324" y="6953"/>
                </a:lnTo>
                <a:lnTo>
                  <a:pt x="10266" y="6972"/>
                </a:lnTo>
                <a:lnTo>
                  <a:pt x="10329" y="6825"/>
                </a:lnTo>
                <a:lnTo>
                  <a:pt x="10261" y="6838"/>
                </a:lnTo>
                <a:lnTo>
                  <a:pt x="10212" y="6825"/>
                </a:lnTo>
                <a:close/>
                <a:moveTo>
                  <a:pt x="1559" y="6920"/>
                </a:moveTo>
                <a:lnTo>
                  <a:pt x="1526" y="6938"/>
                </a:lnTo>
                <a:lnTo>
                  <a:pt x="1479" y="6987"/>
                </a:lnTo>
                <a:lnTo>
                  <a:pt x="1484" y="7054"/>
                </a:lnTo>
                <a:lnTo>
                  <a:pt x="1516" y="7087"/>
                </a:lnTo>
                <a:lnTo>
                  <a:pt x="1574" y="7033"/>
                </a:lnTo>
                <a:lnTo>
                  <a:pt x="1622" y="6966"/>
                </a:lnTo>
                <a:lnTo>
                  <a:pt x="1601" y="6926"/>
                </a:lnTo>
                <a:lnTo>
                  <a:pt x="1559" y="6920"/>
                </a:lnTo>
                <a:close/>
                <a:moveTo>
                  <a:pt x="11228" y="7167"/>
                </a:moveTo>
                <a:lnTo>
                  <a:pt x="11138" y="7215"/>
                </a:lnTo>
                <a:lnTo>
                  <a:pt x="11148" y="7267"/>
                </a:lnTo>
                <a:lnTo>
                  <a:pt x="11206" y="7334"/>
                </a:lnTo>
                <a:lnTo>
                  <a:pt x="11245" y="7234"/>
                </a:lnTo>
                <a:lnTo>
                  <a:pt x="11228" y="7167"/>
                </a:lnTo>
                <a:close/>
                <a:moveTo>
                  <a:pt x="10111" y="7288"/>
                </a:moveTo>
                <a:lnTo>
                  <a:pt x="10063" y="7294"/>
                </a:lnTo>
                <a:lnTo>
                  <a:pt x="10016" y="7355"/>
                </a:lnTo>
                <a:lnTo>
                  <a:pt x="9936" y="7455"/>
                </a:lnTo>
                <a:lnTo>
                  <a:pt x="9968" y="7575"/>
                </a:lnTo>
                <a:lnTo>
                  <a:pt x="9920" y="7702"/>
                </a:lnTo>
                <a:lnTo>
                  <a:pt x="10005" y="7723"/>
                </a:lnTo>
                <a:lnTo>
                  <a:pt x="10106" y="7650"/>
                </a:lnTo>
                <a:lnTo>
                  <a:pt x="10154" y="7541"/>
                </a:lnTo>
                <a:lnTo>
                  <a:pt x="10143" y="7455"/>
                </a:lnTo>
                <a:lnTo>
                  <a:pt x="10176" y="7368"/>
                </a:lnTo>
                <a:lnTo>
                  <a:pt x="10111" y="7288"/>
                </a:lnTo>
                <a:close/>
                <a:moveTo>
                  <a:pt x="18829" y="7395"/>
                </a:moveTo>
                <a:lnTo>
                  <a:pt x="18803" y="7407"/>
                </a:lnTo>
                <a:lnTo>
                  <a:pt x="18829" y="7468"/>
                </a:lnTo>
                <a:lnTo>
                  <a:pt x="18776" y="7522"/>
                </a:lnTo>
                <a:lnTo>
                  <a:pt x="18771" y="7690"/>
                </a:lnTo>
                <a:lnTo>
                  <a:pt x="18803" y="7803"/>
                </a:lnTo>
                <a:lnTo>
                  <a:pt x="18803" y="7958"/>
                </a:lnTo>
                <a:lnTo>
                  <a:pt x="18786" y="8044"/>
                </a:lnTo>
                <a:lnTo>
                  <a:pt x="18793" y="8165"/>
                </a:lnTo>
                <a:lnTo>
                  <a:pt x="18786" y="8265"/>
                </a:lnTo>
                <a:lnTo>
                  <a:pt x="18798" y="8360"/>
                </a:lnTo>
                <a:lnTo>
                  <a:pt x="18834" y="8272"/>
                </a:lnTo>
                <a:lnTo>
                  <a:pt x="18882" y="8339"/>
                </a:lnTo>
                <a:lnTo>
                  <a:pt x="18882" y="8265"/>
                </a:lnTo>
                <a:lnTo>
                  <a:pt x="18824" y="8152"/>
                </a:lnTo>
                <a:lnTo>
                  <a:pt x="18861" y="7991"/>
                </a:lnTo>
                <a:lnTo>
                  <a:pt x="18946" y="8031"/>
                </a:lnTo>
                <a:lnTo>
                  <a:pt x="18887" y="7830"/>
                </a:lnTo>
                <a:lnTo>
                  <a:pt x="18866" y="7709"/>
                </a:lnTo>
                <a:lnTo>
                  <a:pt x="18866" y="7596"/>
                </a:lnTo>
                <a:lnTo>
                  <a:pt x="18846" y="7474"/>
                </a:lnTo>
                <a:lnTo>
                  <a:pt x="18829" y="7395"/>
                </a:lnTo>
                <a:close/>
                <a:moveTo>
                  <a:pt x="2729" y="7416"/>
                </a:moveTo>
                <a:lnTo>
                  <a:pt x="2729" y="7455"/>
                </a:lnTo>
                <a:lnTo>
                  <a:pt x="2739" y="7508"/>
                </a:lnTo>
                <a:lnTo>
                  <a:pt x="2766" y="7550"/>
                </a:lnTo>
                <a:lnTo>
                  <a:pt x="2787" y="7602"/>
                </a:lnTo>
                <a:lnTo>
                  <a:pt x="2824" y="7663"/>
                </a:lnTo>
                <a:lnTo>
                  <a:pt x="2846" y="7663"/>
                </a:lnTo>
                <a:lnTo>
                  <a:pt x="2797" y="7562"/>
                </a:lnTo>
                <a:lnTo>
                  <a:pt x="2814" y="7422"/>
                </a:lnTo>
                <a:lnTo>
                  <a:pt x="2761" y="7434"/>
                </a:lnTo>
                <a:lnTo>
                  <a:pt x="2729" y="7416"/>
                </a:lnTo>
                <a:close/>
                <a:moveTo>
                  <a:pt x="7244" y="7723"/>
                </a:moveTo>
                <a:lnTo>
                  <a:pt x="7191" y="7763"/>
                </a:lnTo>
                <a:lnTo>
                  <a:pt x="7154" y="7830"/>
                </a:lnTo>
                <a:lnTo>
                  <a:pt x="7096" y="8010"/>
                </a:lnTo>
                <a:lnTo>
                  <a:pt x="7048" y="8077"/>
                </a:lnTo>
                <a:lnTo>
                  <a:pt x="7074" y="8111"/>
                </a:lnTo>
                <a:lnTo>
                  <a:pt x="7038" y="8152"/>
                </a:lnTo>
                <a:lnTo>
                  <a:pt x="7043" y="8178"/>
                </a:lnTo>
                <a:lnTo>
                  <a:pt x="7159" y="8186"/>
                </a:lnTo>
                <a:lnTo>
                  <a:pt x="7224" y="8178"/>
                </a:lnTo>
                <a:lnTo>
                  <a:pt x="7277" y="8205"/>
                </a:lnTo>
                <a:lnTo>
                  <a:pt x="7234" y="8253"/>
                </a:lnTo>
                <a:lnTo>
                  <a:pt x="7270" y="8259"/>
                </a:lnTo>
                <a:lnTo>
                  <a:pt x="7340" y="8165"/>
                </a:lnTo>
                <a:lnTo>
                  <a:pt x="7357" y="8178"/>
                </a:lnTo>
                <a:lnTo>
                  <a:pt x="7340" y="8265"/>
                </a:lnTo>
                <a:lnTo>
                  <a:pt x="7377" y="8286"/>
                </a:lnTo>
                <a:lnTo>
                  <a:pt x="7403" y="8286"/>
                </a:lnTo>
                <a:lnTo>
                  <a:pt x="7430" y="8192"/>
                </a:lnTo>
                <a:lnTo>
                  <a:pt x="7415" y="8119"/>
                </a:lnTo>
                <a:lnTo>
                  <a:pt x="7403" y="8065"/>
                </a:lnTo>
                <a:lnTo>
                  <a:pt x="7367" y="8085"/>
                </a:lnTo>
                <a:lnTo>
                  <a:pt x="7383" y="7998"/>
                </a:lnTo>
                <a:lnTo>
                  <a:pt x="7324" y="7964"/>
                </a:lnTo>
                <a:lnTo>
                  <a:pt x="7297" y="7991"/>
                </a:lnTo>
                <a:lnTo>
                  <a:pt x="7244" y="7964"/>
                </a:lnTo>
                <a:lnTo>
                  <a:pt x="7265" y="7924"/>
                </a:lnTo>
                <a:lnTo>
                  <a:pt x="7229" y="7897"/>
                </a:lnTo>
                <a:lnTo>
                  <a:pt x="7191" y="7937"/>
                </a:lnTo>
                <a:lnTo>
                  <a:pt x="7229" y="7836"/>
                </a:lnTo>
                <a:lnTo>
                  <a:pt x="7260" y="7763"/>
                </a:lnTo>
                <a:lnTo>
                  <a:pt x="7270" y="7730"/>
                </a:lnTo>
                <a:lnTo>
                  <a:pt x="7244" y="7723"/>
                </a:lnTo>
                <a:close/>
                <a:moveTo>
                  <a:pt x="3010" y="7824"/>
                </a:moveTo>
                <a:lnTo>
                  <a:pt x="3005" y="7851"/>
                </a:lnTo>
                <a:lnTo>
                  <a:pt x="3032" y="7918"/>
                </a:lnTo>
                <a:lnTo>
                  <a:pt x="3090" y="7937"/>
                </a:lnTo>
                <a:lnTo>
                  <a:pt x="3102" y="7970"/>
                </a:lnTo>
                <a:lnTo>
                  <a:pt x="3155" y="8004"/>
                </a:lnTo>
                <a:lnTo>
                  <a:pt x="3170" y="8044"/>
                </a:lnTo>
                <a:lnTo>
                  <a:pt x="3266" y="8098"/>
                </a:lnTo>
                <a:lnTo>
                  <a:pt x="3293" y="8085"/>
                </a:lnTo>
                <a:lnTo>
                  <a:pt x="3271" y="8018"/>
                </a:lnTo>
                <a:lnTo>
                  <a:pt x="3213" y="7977"/>
                </a:lnTo>
                <a:lnTo>
                  <a:pt x="3186" y="7924"/>
                </a:lnTo>
                <a:lnTo>
                  <a:pt x="3165" y="7884"/>
                </a:lnTo>
                <a:lnTo>
                  <a:pt x="3112" y="7870"/>
                </a:lnTo>
                <a:lnTo>
                  <a:pt x="3075" y="7851"/>
                </a:lnTo>
                <a:lnTo>
                  <a:pt x="3010" y="7824"/>
                </a:lnTo>
                <a:close/>
                <a:moveTo>
                  <a:pt x="6760" y="7918"/>
                </a:moveTo>
                <a:lnTo>
                  <a:pt x="6738" y="7931"/>
                </a:lnTo>
                <a:lnTo>
                  <a:pt x="6792" y="7985"/>
                </a:lnTo>
                <a:lnTo>
                  <a:pt x="6866" y="8018"/>
                </a:lnTo>
                <a:lnTo>
                  <a:pt x="6898" y="8018"/>
                </a:lnTo>
                <a:lnTo>
                  <a:pt x="6893" y="7998"/>
                </a:lnTo>
                <a:lnTo>
                  <a:pt x="6835" y="7951"/>
                </a:lnTo>
                <a:lnTo>
                  <a:pt x="6760" y="7918"/>
                </a:lnTo>
                <a:close/>
                <a:moveTo>
                  <a:pt x="13494" y="8226"/>
                </a:moveTo>
                <a:lnTo>
                  <a:pt x="13542" y="8253"/>
                </a:lnTo>
                <a:lnTo>
                  <a:pt x="13600" y="8245"/>
                </a:lnTo>
                <a:lnTo>
                  <a:pt x="13612" y="8311"/>
                </a:lnTo>
                <a:lnTo>
                  <a:pt x="13600" y="8412"/>
                </a:lnTo>
                <a:lnTo>
                  <a:pt x="13547" y="8399"/>
                </a:lnTo>
                <a:lnTo>
                  <a:pt x="13500" y="8420"/>
                </a:lnTo>
                <a:lnTo>
                  <a:pt x="13500" y="8494"/>
                </a:lnTo>
                <a:lnTo>
                  <a:pt x="13440" y="8487"/>
                </a:lnTo>
                <a:lnTo>
                  <a:pt x="13440" y="8521"/>
                </a:lnTo>
                <a:lnTo>
                  <a:pt x="13474" y="8546"/>
                </a:lnTo>
                <a:lnTo>
                  <a:pt x="13500" y="8640"/>
                </a:lnTo>
                <a:lnTo>
                  <a:pt x="13568" y="8674"/>
                </a:lnTo>
                <a:lnTo>
                  <a:pt x="13580" y="8707"/>
                </a:lnTo>
                <a:lnTo>
                  <a:pt x="13563" y="8747"/>
                </a:lnTo>
                <a:lnTo>
                  <a:pt x="13568" y="8774"/>
                </a:lnTo>
                <a:lnTo>
                  <a:pt x="13585" y="8835"/>
                </a:lnTo>
                <a:lnTo>
                  <a:pt x="13590" y="8761"/>
                </a:lnTo>
                <a:lnTo>
                  <a:pt x="13638" y="8734"/>
                </a:lnTo>
                <a:lnTo>
                  <a:pt x="13653" y="8789"/>
                </a:lnTo>
                <a:lnTo>
                  <a:pt x="13696" y="8847"/>
                </a:lnTo>
                <a:lnTo>
                  <a:pt x="13643" y="8881"/>
                </a:lnTo>
                <a:lnTo>
                  <a:pt x="13590" y="8856"/>
                </a:lnTo>
                <a:lnTo>
                  <a:pt x="13580" y="8935"/>
                </a:lnTo>
                <a:lnTo>
                  <a:pt x="13617" y="8941"/>
                </a:lnTo>
                <a:lnTo>
                  <a:pt x="13600" y="9008"/>
                </a:lnTo>
                <a:lnTo>
                  <a:pt x="13648" y="9042"/>
                </a:lnTo>
                <a:lnTo>
                  <a:pt x="13638" y="9142"/>
                </a:lnTo>
                <a:lnTo>
                  <a:pt x="13648" y="9209"/>
                </a:lnTo>
                <a:lnTo>
                  <a:pt x="13643" y="9230"/>
                </a:lnTo>
                <a:lnTo>
                  <a:pt x="13553" y="9258"/>
                </a:lnTo>
                <a:lnTo>
                  <a:pt x="13467" y="9243"/>
                </a:lnTo>
                <a:lnTo>
                  <a:pt x="13425" y="9197"/>
                </a:lnTo>
                <a:lnTo>
                  <a:pt x="13372" y="9176"/>
                </a:lnTo>
                <a:lnTo>
                  <a:pt x="13356" y="9109"/>
                </a:lnTo>
                <a:lnTo>
                  <a:pt x="13356" y="9063"/>
                </a:lnTo>
                <a:lnTo>
                  <a:pt x="13377" y="9042"/>
                </a:lnTo>
                <a:lnTo>
                  <a:pt x="13387" y="9008"/>
                </a:lnTo>
                <a:lnTo>
                  <a:pt x="13399" y="8935"/>
                </a:lnTo>
                <a:lnTo>
                  <a:pt x="13447" y="8929"/>
                </a:lnTo>
                <a:lnTo>
                  <a:pt x="13430" y="8902"/>
                </a:lnTo>
                <a:lnTo>
                  <a:pt x="13404" y="8895"/>
                </a:lnTo>
                <a:lnTo>
                  <a:pt x="13372" y="8828"/>
                </a:lnTo>
                <a:lnTo>
                  <a:pt x="13341" y="8755"/>
                </a:lnTo>
                <a:lnTo>
                  <a:pt x="13276" y="8640"/>
                </a:lnTo>
                <a:lnTo>
                  <a:pt x="13281" y="8573"/>
                </a:lnTo>
                <a:lnTo>
                  <a:pt x="13228" y="8479"/>
                </a:lnTo>
                <a:lnTo>
                  <a:pt x="13287" y="8372"/>
                </a:lnTo>
                <a:lnTo>
                  <a:pt x="13346" y="8353"/>
                </a:lnTo>
                <a:lnTo>
                  <a:pt x="13372" y="8293"/>
                </a:lnTo>
                <a:lnTo>
                  <a:pt x="13425" y="8272"/>
                </a:lnTo>
                <a:lnTo>
                  <a:pt x="13494" y="8226"/>
                </a:lnTo>
                <a:close/>
                <a:moveTo>
                  <a:pt x="12792" y="8232"/>
                </a:moveTo>
                <a:lnTo>
                  <a:pt x="12792" y="8259"/>
                </a:lnTo>
                <a:lnTo>
                  <a:pt x="12707" y="8305"/>
                </a:lnTo>
                <a:lnTo>
                  <a:pt x="12739" y="8345"/>
                </a:lnTo>
                <a:lnTo>
                  <a:pt x="12691" y="8433"/>
                </a:lnTo>
                <a:lnTo>
                  <a:pt x="12649" y="8445"/>
                </a:lnTo>
                <a:lnTo>
                  <a:pt x="12696" y="8506"/>
                </a:lnTo>
                <a:lnTo>
                  <a:pt x="12766" y="8546"/>
                </a:lnTo>
                <a:lnTo>
                  <a:pt x="12840" y="8634"/>
                </a:lnTo>
                <a:lnTo>
                  <a:pt x="12862" y="8667"/>
                </a:lnTo>
                <a:lnTo>
                  <a:pt x="12894" y="8680"/>
                </a:lnTo>
                <a:lnTo>
                  <a:pt x="12925" y="8713"/>
                </a:lnTo>
                <a:lnTo>
                  <a:pt x="12942" y="8780"/>
                </a:lnTo>
                <a:lnTo>
                  <a:pt x="12930" y="8822"/>
                </a:lnTo>
                <a:lnTo>
                  <a:pt x="12862" y="8875"/>
                </a:lnTo>
                <a:lnTo>
                  <a:pt x="12814" y="8868"/>
                </a:lnTo>
                <a:lnTo>
                  <a:pt x="12744" y="8881"/>
                </a:lnTo>
                <a:lnTo>
                  <a:pt x="12659" y="8841"/>
                </a:lnTo>
                <a:lnTo>
                  <a:pt x="12558" y="8774"/>
                </a:lnTo>
                <a:lnTo>
                  <a:pt x="12463" y="8774"/>
                </a:lnTo>
                <a:lnTo>
                  <a:pt x="12393" y="8801"/>
                </a:lnTo>
                <a:lnTo>
                  <a:pt x="12323" y="8862"/>
                </a:lnTo>
                <a:lnTo>
                  <a:pt x="12212" y="8847"/>
                </a:lnTo>
                <a:lnTo>
                  <a:pt x="12210" y="8854"/>
                </a:lnTo>
                <a:lnTo>
                  <a:pt x="12159" y="8822"/>
                </a:lnTo>
                <a:lnTo>
                  <a:pt x="12154" y="8780"/>
                </a:lnTo>
                <a:lnTo>
                  <a:pt x="12132" y="8728"/>
                </a:lnTo>
                <a:lnTo>
                  <a:pt x="12154" y="8655"/>
                </a:lnTo>
                <a:lnTo>
                  <a:pt x="12185" y="8613"/>
                </a:lnTo>
                <a:lnTo>
                  <a:pt x="12202" y="8494"/>
                </a:lnTo>
                <a:lnTo>
                  <a:pt x="12217" y="8500"/>
                </a:lnTo>
                <a:lnTo>
                  <a:pt x="12244" y="8479"/>
                </a:lnTo>
                <a:lnTo>
                  <a:pt x="12244" y="8454"/>
                </a:lnTo>
                <a:lnTo>
                  <a:pt x="12287" y="8372"/>
                </a:lnTo>
                <a:lnTo>
                  <a:pt x="12308" y="8311"/>
                </a:lnTo>
                <a:lnTo>
                  <a:pt x="12362" y="8299"/>
                </a:lnTo>
                <a:lnTo>
                  <a:pt x="12367" y="8339"/>
                </a:lnTo>
                <a:lnTo>
                  <a:pt x="12456" y="8366"/>
                </a:lnTo>
                <a:lnTo>
                  <a:pt x="12473" y="8393"/>
                </a:lnTo>
                <a:lnTo>
                  <a:pt x="12415" y="8427"/>
                </a:lnTo>
                <a:lnTo>
                  <a:pt x="12403" y="8445"/>
                </a:lnTo>
                <a:lnTo>
                  <a:pt x="12468" y="8479"/>
                </a:lnTo>
                <a:lnTo>
                  <a:pt x="12456" y="8527"/>
                </a:lnTo>
                <a:lnTo>
                  <a:pt x="12490" y="8546"/>
                </a:lnTo>
                <a:lnTo>
                  <a:pt x="12569" y="8487"/>
                </a:lnTo>
                <a:lnTo>
                  <a:pt x="12633" y="8466"/>
                </a:lnTo>
                <a:lnTo>
                  <a:pt x="12643" y="8427"/>
                </a:lnTo>
                <a:lnTo>
                  <a:pt x="12584" y="8433"/>
                </a:lnTo>
                <a:lnTo>
                  <a:pt x="12558" y="8406"/>
                </a:lnTo>
                <a:lnTo>
                  <a:pt x="12553" y="8339"/>
                </a:lnTo>
                <a:lnTo>
                  <a:pt x="12601" y="8299"/>
                </a:lnTo>
                <a:lnTo>
                  <a:pt x="12654" y="8293"/>
                </a:lnTo>
                <a:lnTo>
                  <a:pt x="12691" y="8259"/>
                </a:lnTo>
                <a:lnTo>
                  <a:pt x="12739" y="8253"/>
                </a:lnTo>
                <a:lnTo>
                  <a:pt x="12792" y="8232"/>
                </a:lnTo>
                <a:close/>
                <a:moveTo>
                  <a:pt x="6765" y="8245"/>
                </a:moveTo>
                <a:lnTo>
                  <a:pt x="6745" y="8278"/>
                </a:lnTo>
                <a:lnTo>
                  <a:pt x="6760" y="8311"/>
                </a:lnTo>
                <a:lnTo>
                  <a:pt x="6835" y="8360"/>
                </a:lnTo>
                <a:lnTo>
                  <a:pt x="6856" y="8353"/>
                </a:lnTo>
                <a:lnTo>
                  <a:pt x="6883" y="8305"/>
                </a:lnTo>
                <a:lnTo>
                  <a:pt x="6830" y="8311"/>
                </a:lnTo>
                <a:lnTo>
                  <a:pt x="6787" y="8293"/>
                </a:lnTo>
                <a:lnTo>
                  <a:pt x="6765" y="8245"/>
                </a:lnTo>
                <a:close/>
                <a:moveTo>
                  <a:pt x="18793" y="8399"/>
                </a:moveTo>
                <a:lnTo>
                  <a:pt x="18771" y="8479"/>
                </a:lnTo>
                <a:lnTo>
                  <a:pt x="18754" y="8621"/>
                </a:lnTo>
                <a:lnTo>
                  <a:pt x="18696" y="8628"/>
                </a:lnTo>
                <a:lnTo>
                  <a:pt x="18665" y="8707"/>
                </a:lnTo>
                <a:lnTo>
                  <a:pt x="18675" y="8801"/>
                </a:lnTo>
                <a:lnTo>
                  <a:pt x="18739" y="8801"/>
                </a:lnTo>
                <a:lnTo>
                  <a:pt x="18771" y="8695"/>
                </a:lnTo>
                <a:lnTo>
                  <a:pt x="18861" y="8761"/>
                </a:lnTo>
                <a:lnTo>
                  <a:pt x="18914" y="8661"/>
                </a:lnTo>
                <a:lnTo>
                  <a:pt x="18999" y="8634"/>
                </a:lnTo>
                <a:lnTo>
                  <a:pt x="18984" y="8521"/>
                </a:lnTo>
                <a:lnTo>
                  <a:pt x="18946" y="8567"/>
                </a:lnTo>
                <a:lnTo>
                  <a:pt x="18904" y="8540"/>
                </a:lnTo>
                <a:lnTo>
                  <a:pt x="18861" y="8506"/>
                </a:lnTo>
                <a:lnTo>
                  <a:pt x="18793" y="8399"/>
                </a:lnTo>
                <a:close/>
                <a:moveTo>
                  <a:pt x="11271" y="8406"/>
                </a:moveTo>
                <a:lnTo>
                  <a:pt x="11319" y="8420"/>
                </a:lnTo>
                <a:lnTo>
                  <a:pt x="11308" y="8427"/>
                </a:lnTo>
                <a:lnTo>
                  <a:pt x="11308" y="8460"/>
                </a:lnTo>
                <a:lnTo>
                  <a:pt x="11324" y="8494"/>
                </a:lnTo>
                <a:lnTo>
                  <a:pt x="11339" y="8445"/>
                </a:lnTo>
                <a:lnTo>
                  <a:pt x="11378" y="8460"/>
                </a:lnTo>
                <a:lnTo>
                  <a:pt x="11378" y="8494"/>
                </a:lnTo>
                <a:lnTo>
                  <a:pt x="11404" y="8533"/>
                </a:lnTo>
                <a:lnTo>
                  <a:pt x="11393" y="8540"/>
                </a:lnTo>
                <a:lnTo>
                  <a:pt x="11441" y="8613"/>
                </a:lnTo>
                <a:lnTo>
                  <a:pt x="11494" y="8640"/>
                </a:lnTo>
                <a:lnTo>
                  <a:pt x="11526" y="8674"/>
                </a:lnTo>
                <a:lnTo>
                  <a:pt x="11579" y="8713"/>
                </a:lnTo>
                <a:lnTo>
                  <a:pt x="11605" y="8734"/>
                </a:lnTo>
                <a:lnTo>
                  <a:pt x="11622" y="8768"/>
                </a:lnTo>
                <a:lnTo>
                  <a:pt x="11639" y="8801"/>
                </a:lnTo>
                <a:lnTo>
                  <a:pt x="11649" y="8814"/>
                </a:lnTo>
                <a:lnTo>
                  <a:pt x="11644" y="8847"/>
                </a:lnTo>
                <a:lnTo>
                  <a:pt x="11639" y="8914"/>
                </a:lnTo>
                <a:lnTo>
                  <a:pt x="11644" y="8962"/>
                </a:lnTo>
                <a:lnTo>
                  <a:pt x="11675" y="8996"/>
                </a:lnTo>
                <a:lnTo>
                  <a:pt x="11675" y="9015"/>
                </a:lnTo>
                <a:lnTo>
                  <a:pt x="11685" y="9023"/>
                </a:lnTo>
                <a:lnTo>
                  <a:pt x="11692" y="9048"/>
                </a:lnTo>
                <a:lnTo>
                  <a:pt x="11723" y="9103"/>
                </a:lnTo>
                <a:lnTo>
                  <a:pt x="11745" y="9142"/>
                </a:lnTo>
                <a:lnTo>
                  <a:pt x="11755" y="9203"/>
                </a:lnTo>
                <a:lnTo>
                  <a:pt x="11777" y="9276"/>
                </a:lnTo>
                <a:lnTo>
                  <a:pt x="11825" y="9316"/>
                </a:lnTo>
                <a:lnTo>
                  <a:pt x="11861" y="9316"/>
                </a:lnTo>
                <a:lnTo>
                  <a:pt x="11840" y="9237"/>
                </a:lnTo>
                <a:lnTo>
                  <a:pt x="11878" y="9230"/>
                </a:lnTo>
                <a:lnTo>
                  <a:pt x="11861" y="9182"/>
                </a:lnTo>
                <a:lnTo>
                  <a:pt x="11914" y="9209"/>
                </a:lnTo>
                <a:lnTo>
                  <a:pt x="11914" y="9157"/>
                </a:lnTo>
                <a:lnTo>
                  <a:pt x="11888" y="9130"/>
                </a:lnTo>
                <a:lnTo>
                  <a:pt x="11856" y="9090"/>
                </a:lnTo>
                <a:lnTo>
                  <a:pt x="11878" y="9069"/>
                </a:lnTo>
                <a:lnTo>
                  <a:pt x="11851" y="9023"/>
                </a:lnTo>
                <a:lnTo>
                  <a:pt x="11840" y="8962"/>
                </a:lnTo>
                <a:lnTo>
                  <a:pt x="11851" y="8941"/>
                </a:lnTo>
                <a:lnTo>
                  <a:pt x="11883" y="8990"/>
                </a:lnTo>
                <a:lnTo>
                  <a:pt x="11914" y="8990"/>
                </a:lnTo>
                <a:lnTo>
                  <a:pt x="11946" y="8975"/>
                </a:lnTo>
                <a:lnTo>
                  <a:pt x="11905" y="8923"/>
                </a:lnTo>
                <a:lnTo>
                  <a:pt x="11973" y="8895"/>
                </a:lnTo>
                <a:lnTo>
                  <a:pt x="12004" y="8902"/>
                </a:lnTo>
                <a:lnTo>
                  <a:pt x="12042" y="8902"/>
                </a:lnTo>
                <a:lnTo>
                  <a:pt x="12042" y="8923"/>
                </a:lnTo>
                <a:lnTo>
                  <a:pt x="12057" y="8969"/>
                </a:lnTo>
                <a:lnTo>
                  <a:pt x="12106" y="8914"/>
                </a:lnTo>
                <a:lnTo>
                  <a:pt x="12132" y="8889"/>
                </a:lnTo>
                <a:lnTo>
                  <a:pt x="12200" y="8881"/>
                </a:lnTo>
                <a:lnTo>
                  <a:pt x="12185" y="8923"/>
                </a:lnTo>
                <a:lnTo>
                  <a:pt x="12096" y="8929"/>
                </a:lnTo>
                <a:lnTo>
                  <a:pt x="12031" y="9023"/>
                </a:lnTo>
                <a:lnTo>
                  <a:pt x="12069" y="9069"/>
                </a:lnTo>
                <a:lnTo>
                  <a:pt x="12042" y="9142"/>
                </a:lnTo>
                <a:lnTo>
                  <a:pt x="12084" y="9197"/>
                </a:lnTo>
                <a:lnTo>
                  <a:pt x="12122" y="9291"/>
                </a:lnTo>
                <a:lnTo>
                  <a:pt x="12185" y="9291"/>
                </a:lnTo>
                <a:lnTo>
                  <a:pt x="12244" y="9337"/>
                </a:lnTo>
                <a:lnTo>
                  <a:pt x="12287" y="9325"/>
                </a:lnTo>
                <a:lnTo>
                  <a:pt x="12303" y="9283"/>
                </a:lnTo>
                <a:lnTo>
                  <a:pt x="12367" y="9283"/>
                </a:lnTo>
                <a:lnTo>
                  <a:pt x="12415" y="9331"/>
                </a:lnTo>
                <a:lnTo>
                  <a:pt x="12505" y="9316"/>
                </a:lnTo>
                <a:lnTo>
                  <a:pt x="12548" y="9264"/>
                </a:lnTo>
                <a:lnTo>
                  <a:pt x="12596" y="9283"/>
                </a:lnTo>
                <a:lnTo>
                  <a:pt x="12633" y="9276"/>
                </a:lnTo>
                <a:lnTo>
                  <a:pt x="12611" y="9310"/>
                </a:lnTo>
                <a:lnTo>
                  <a:pt x="12633" y="9350"/>
                </a:lnTo>
                <a:lnTo>
                  <a:pt x="12616" y="9391"/>
                </a:lnTo>
                <a:lnTo>
                  <a:pt x="12623" y="9458"/>
                </a:lnTo>
                <a:lnTo>
                  <a:pt x="12596" y="9517"/>
                </a:lnTo>
                <a:lnTo>
                  <a:pt x="12574" y="9592"/>
                </a:lnTo>
                <a:lnTo>
                  <a:pt x="12563" y="9611"/>
                </a:lnTo>
                <a:lnTo>
                  <a:pt x="12553" y="9678"/>
                </a:lnTo>
                <a:lnTo>
                  <a:pt x="12536" y="9718"/>
                </a:lnTo>
                <a:lnTo>
                  <a:pt x="12543" y="9726"/>
                </a:lnTo>
                <a:lnTo>
                  <a:pt x="12526" y="9751"/>
                </a:lnTo>
                <a:lnTo>
                  <a:pt x="12500" y="9772"/>
                </a:lnTo>
                <a:lnTo>
                  <a:pt x="12451" y="9766"/>
                </a:lnTo>
                <a:lnTo>
                  <a:pt x="12403" y="9745"/>
                </a:lnTo>
                <a:lnTo>
                  <a:pt x="12388" y="9772"/>
                </a:lnTo>
                <a:lnTo>
                  <a:pt x="12372" y="9733"/>
                </a:lnTo>
                <a:lnTo>
                  <a:pt x="12330" y="9718"/>
                </a:lnTo>
                <a:lnTo>
                  <a:pt x="12277" y="9726"/>
                </a:lnTo>
                <a:lnTo>
                  <a:pt x="12250" y="9751"/>
                </a:lnTo>
                <a:lnTo>
                  <a:pt x="12207" y="9779"/>
                </a:lnTo>
                <a:lnTo>
                  <a:pt x="12180" y="9766"/>
                </a:lnTo>
                <a:lnTo>
                  <a:pt x="12122" y="9739"/>
                </a:lnTo>
                <a:lnTo>
                  <a:pt x="12064" y="9718"/>
                </a:lnTo>
                <a:lnTo>
                  <a:pt x="11984" y="9718"/>
                </a:lnTo>
                <a:lnTo>
                  <a:pt x="11968" y="9693"/>
                </a:lnTo>
                <a:lnTo>
                  <a:pt x="11910" y="9678"/>
                </a:lnTo>
                <a:lnTo>
                  <a:pt x="11893" y="9666"/>
                </a:lnTo>
                <a:lnTo>
                  <a:pt x="11871" y="9666"/>
                </a:lnTo>
                <a:lnTo>
                  <a:pt x="11851" y="9626"/>
                </a:lnTo>
                <a:lnTo>
                  <a:pt x="11772" y="9605"/>
                </a:lnTo>
                <a:lnTo>
                  <a:pt x="11728" y="9618"/>
                </a:lnTo>
                <a:lnTo>
                  <a:pt x="11685" y="9659"/>
                </a:lnTo>
                <a:lnTo>
                  <a:pt x="11670" y="9699"/>
                </a:lnTo>
                <a:lnTo>
                  <a:pt x="11685" y="9766"/>
                </a:lnTo>
                <a:lnTo>
                  <a:pt x="11659" y="9806"/>
                </a:lnTo>
                <a:lnTo>
                  <a:pt x="11632" y="9827"/>
                </a:lnTo>
                <a:lnTo>
                  <a:pt x="11569" y="9785"/>
                </a:lnTo>
                <a:lnTo>
                  <a:pt x="11489" y="9751"/>
                </a:lnTo>
                <a:lnTo>
                  <a:pt x="11436" y="9739"/>
                </a:lnTo>
                <a:lnTo>
                  <a:pt x="11409" y="9666"/>
                </a:lnTo>
                <a:lnTo>
                  <a:pt x="11329" y="9626"/>
                </a:lnTo>
                <a:lnTo>
                  <a:pt x="11281" y="9611"/>
                </a:lnTo>
                <a:lnTo>
                  <a:pt x="11255" y="9618"/>
                </a:lnTo>
                <a:lnTo>
                  <a:pt x="11186" y="9592"/>
                </a:lnTo>
                <a:lnTo>
                  <a:pt x="11165" y="9578"/>
                </a:lnTo>
                <a:lnTo>
                  <a:pt x="11148" y="9538"/>
                </a:lnTo>
                <a:lnTo>
                  <a:pt x="11117" y="9538"/>
                </a:lnTo>
                <a:lnTo>
                  <a:pt x="11107" y="9492"/>
                </a:lnTo>
                <a:lnTo>
                  <a:pt x="11143" y="9444"/>
                </a:lnTo>
                <a:lnTo>
                  <a:pt x="11148" y="9364"/>
                </a:lnTo>
                <a:lnTo>
                  <a:pt x="11127" y="9343"/>
                </a:lnTo>
                <a:lnTo>
                  <a:pt x="11127" y="9304"/>
                </a:lnTo>
                <a:lnTo>
                  <a:pt x="11153" y="9258"/>
                </a:lnTo>
                <a:lnTo>
                  <a:pt x="11148" y="9237"/>
                </a:lnTo>
                <a:lnTo>
                  <a:pt x="11100" y="9270"/>
                </a:lnTo>
                <a:lnTo>
                  <a:pt x="11100" y="9224"/>
                </a:lnTo>
                <a:lnTo>
                  <a:pt x="11058" y="9209"/>
                </a:lnTo>
                <a:lnTo>
                  <a:pt x="10994" y="9249"/>
                </a:lnTo>
                <a:lnTo>
                  <a:pt x="10952" y="9258"/>
                </a:lnTo>
                <a:lnTo>
                  <a:pt x="10930" y="9237"/>
                </a:lnTo>
                <a:lnTo>
                  <a:pt x="10867" y="9237"/>
                </a:lnTo>
                <a:lnTo>
                  <a:pt x="10814" y="9270"/>
                </a:lnTo>
                <a:lnTo>
                  <a:pt x="10781" y="9258"/>
                </a:lnTo>
                <a:lnTo>
                  <a:pt x="10686" y="9264"/>
                </a:lnTo>
                <a:lnTo>
                  <a:pt x="10585" y="9276"/>
                </a:lnTo>
                <a:lnTo>
                  <a:pt x="10527" y="9304"/>
                </a:lnTo>
                <a:lnTo>
                  <a:pt x="10488" y="9343"/>
                </a:lnTo>
                <a:lnTo>
                  <a:pt x="10425" y="9358"/>
                </a:lnTo>
                <a:lnTo>
                  <a:pt x="10367" y="9404"/>
                </a:lnTo>
                <a:lnTo>
                  <a:pt x="10340" y="9404"/>
                </a:lnTo>
                <a:lnTo>
                  <a:pt x="10282" y="9383"/>
                </a:lnTo>
                <a:lnTo>
                  <a:pt x="10229" y="9391"/>
                </a:lnTo>
                <a:lnTo>
                  <a:pt x="10202" y="9364"/>
                </a:lnTo>
                <a:lnTo>
                  <a:pt x="10222" y="9331"/>
                </a:lnTo>
                <a:lnTo>
                  <a:pt x="10261" y="9297"/>
                </a:lnTo>
                <a:lnTo>
                  <a:pt x="10314" y="9297"/>
                </a:lnTo>
                <a:lnTo>
                  <a:pt x="10389" y="9297"/>
                </a:lnTo>
                <a:lnTo>
                  <a:pt x="10430" y="9224"/>
                </a:lnTo>
                <a:lnTo>
                  <a:pt x="10473" y="9203"/>
                </a:lnTo>
                <a:lnTo>
                  <a:pt x="10483" y="9142"/>
                </a:lnTo>
                <a:lnTo>
                  <a:pt x="10515" y="9103"/>
                </a:lnTo>
                <a:lnTo>
                  <a:pt x="10495" y="9048"/>
                </a:lnTo>
                <a:lnTo>
                  <a:pt x="10515" y="8969"/>
                </a:lnTo>
                <a:lnTo>
                  <a:pt x="10553" y="8914"/>
                </a:lnTo>
                <a:lnTo>
                  <a:pt x="10558" y="8881"/>
                </a:lnTo>
                <a:lnTo>
                  <a:pt x="10633" y="8862"/>
                </a:lnTo>
                <a:lnTo>
                  <a:pt x="10686" y="8795"/>
                </a:lnTo>
                <a:lnTo>
                  <a:pt x="10681" y="8734"/>
                </a:lnTo>
                <a:lnTo>
                  <a:pt x="10686" y="8674"/>
                </a:lnTo>
                <a:lnTo>
                  <a:pt x="10771" y="8640"/>
                </a:lnTo>
                <a:lnTo>
                  <a:pt x="10887" y="8667"/>
                </a:lnTo>
                <a:lnTo>
                  <a:pt x="10940" y="8607"/>
                </a:lnTo>
                <a:lnTo>
                  <a:pt x="10967" y="8600"/>
                </a:lnTo>
                <a:lnTo>
                  <a:pt x="11000" y="8554"/>
                </a:lnTo>
                <a:lnTo>
                  <a:pt x="11027" y="8540"/>
                </a:lnTo>
                <a:lnTo>
                  <a:pt x="11073" y="8573"/>
                </a:lnTo>
                <a:lnTo>
                  <a:pt x="11100" y="8588"/>
                </a:lnTo>
                <a:lnTo>
                  <a:pt x="11117" y="8688"/>
                </a:lnTo>
                <a:lnTo>
                  <a:pt x="11153" y="8747"/>
                </a:lnTo>
                <a:lnTo>
                  <a:pt x="11206" y="8814"/>
                </a:lnTo>
                <a:lnTo>
                  <a:pt x="11255" y="8862"/>
                </a:lnTo>
                <a:lnTo>
                  <a:pt x="11298" y="8868"/>
                </a:lnTo>
                <a:lnTo>
                  <a:pt x="11324" y="8908"/>
                </a:lnTo>
                <a:lnTo>
                  <a:pt x="11361" y="8929"/>
                </a:lnTo>
                <a:lnTo>
                  <a:pt x="11378" y="8969"/>
                </a:lnTo>
                <a:lnTo>
                  <a:pt x="11404" y="8981"/>
                </a:lnTo>
                <a:lnTo>
                  <a:pt x="11419" y="9029"/>
                </a:lnTo>
                <a:lnTo>
                  <a:pt x="11441" y="9082"/>
                </a:lnTo>
                <a:lnTo>
                  <a:pt x="11431" y="9103"/>
                </a:lnTo>
                <a:lnTo>
                  <a:pt x="11419" y="9149"/>
                </a:lnTo>
                <a:lnTo>
                  <a:pt x="11419" y="9176"/>
                </a:lnTo>
                <a:lnTo>
                  <a:pt x="11446" y="9170"/>
                </a:lnTo>
                <a:lnTo>
                  <a:pt x="11479" y="9090"/>
                </a:lnTo>
                <a:lnTo>
                  <a:pt x="11506" y="9082"/>
                </a:lnTo>
                <a:lnTo>
                  <a:pt x="11511" y="9036"/>
                </a:lnTo>
                <a:lnTo>
                  <a:pt x="11467" y="9002"/>
                </a:lnTo>
                <a:lnTo>
                  <a:pt x="11494" y="8941"/>
                </a:lnTo>
                <a:lnTo>
                  <a:pt x="11547" y="8956"/>
                </a:lnTo>
                <a:lnTo>
                  <a:pt x="11579" y="9002"/>
                </a:lnTo>
                <a:lnTo>
                  <a:pt x="11590" y="8969"/>
                </a:lnTo>
                <a:lnTo>
                  <a:pt x="11585" y="8948"/>
                </a:lnTo>
                <a:lnTo>
                  <a:pt x="11537" y="8895"/>
                </a:lnTo>
                <a:lnTo>
                  <a:pt x="11494" y="8868"/>
                </a:lnTo>
                <a:lnTo>
                  <a:pt x="11441" y="8835"/>
                </a:lnTo>
                <a:lnTo>
                  <a:pt x="11457" y="8814"/>
                </a:lnTo>
                <a:lnTo>
                  <a:pt x="11441" y="8795"/>
                </a:lnTo>
                <a:lnTo>
                  <a:pt x="11393" y="8795"/>
                </a:lnTo>
                <a:lnTo>
                  <a:pt x="11329" y="8713"/>
                </a:lnTo>
                <a:lnTo>
                  <a:pt x="11298" y="8634"/>
                </a:lnTo>
                <a:lnTo>
                  <a:pt x="11245" y="8579"/>
                </a:lnTo>
                <a:lnTo>
                  <a:pt x="11223" y="8527"/>
                </a:lnTo>
                <a:lnTo>
                  <a:pt x="11228" y="8500"/>
                </a:lnTo>
                <a:lnTo>
                  <a:pt x="11223" y="8445"/>
                </a:lnTo>
                <a:lnTo>
                  <a:pt x="11271" y="8406"/>
                </a:lnTo>
                <a:close/>
                <a:moveTo>
                  <a:pt x="11053" y="8661"/>
                </a:moveTo>
                <a:lnTo>
                  <a:pt x="11015" y="8701"/>
                </a:lnTo>
                <a:lnTo>
                  <a:pt x="11005" y="8734"/>
                </a:lnTo>
                <a:lnTo>
                  <a:pt x="11015" y="8801"/>
                </a:lnTo>
                <a:lnTo>
                  <a:pt x="11042" y="8822"/>
                </a:lnTo>
                <a:lnTo>
                  <a:pt x="11063" y="8747"/>
                </a:lnTo>
                <a:lnTo>
                  <a:pt x="11053" y="8661"/>
                </a:lnTo>
                <a:close/>
                <a:moveTo>
                  <a:pt x="18754" y="8822"/>
                </a:moveTo>
                <a:lnTo>
                  <a:pt x="18691" y="8841"/>
                </a:lnTo>
                <a:lnTo>
                  <a:pt x="18670" y="8902"/>
                </a:lnTo>
                <a:lnTo>
                  <a:pt x="18680" y="9008"/>
                </a:lnTo>
                <a:lnTo>
                  <a:pt x="18643" y="9124"/>
                </a:lnTo>
                <a:lnTo>
                  <a:pt x="18611" y="9157"/>
                </a:lnTo>
                <a:lnTo>
                  <a:pt x="18520" y="9249"/>
                </a:lnTo>
                <a:lnTo>
                  <a:pt x="18483" y="9209"/>
                </a:lnTo>
                <a:lnTo>
                  <a:pt x="18425" y="9371"/>
                </a:lnTo>
                <a:lnTo>
                  <a:pt x="18360" y="9350"/>
                </a:lnTo>
                <a:lnTo>
                  <a:pt x="18244" y="9377"/>
                </a:lnTo>
                <a:lnTo>
                  <a:pt x="18201" y="9438"/>
                </a:lnTo>
                <a:lnTo>
                  <a:pt x="18143" y="9484"/>
                </a:lnTo>
                <a:lnTo>
                  <a:pt x="18111" y="9538"/>
                </a:lnTo>
                <a:lnTo>
                  <a:pt x="18058" y="9565"/>
                </a:lnTo>
                <a:lnTo>
                  <a:pt x="18080" y="9626"/>
                </a:lnTo>
                <a:lnTo>
                  <a:pt x="18116" y="9651"/>
                </a:lnTo>
                <a:lnTo>
                  <a:pt x="18106" y="9733"/>
                </a:lnTo>
                <a:lnTo>
                  <a:pt x="18133" y="9766"/>
                </a:lnTo>
                <a:lnTo>
                  <a:pt x="18169" y="9726"/>
                </a:lnTo>
                <a:lnTo>
                  <a:pt x="18207" y="9578"/>
                </a:lnTo>
                <a:lnTo>
                  <a:pt x="18148" y="9517"/>
                </a:lnTo>
                <a:lnTo>
                  <a:pt x="18217" y="9511"/>
                </a:lnTo>
                <a:lnTo>
                  <a:pt x="18287" y="9471"/>
                </a:lnTo>
                <a:lnTo>
                  <a:pt x="18387" y="9450"/>
                </a:lnTo>
                <a:lnTo>
                  <a:pt x="18394" y="9517"/>
                </a:lnTo>
                <a:lnTo>
                  <a:pt x="18430" y="9551"/>
                </a:lnTo>
                <a:lnTo>
                  <a:pt x="18515" y="9450"/>
                </a:lnTo>
                <a:lnTo>
                  <a:pt x="18616" y="9444"/>
                </a:lnTo>
                <a:lnTo>
                  <a:pt x="18691" y="9404"/>
                </a:lnTo>
                <a:lnTo>
                  <a:pt x="18723" y="9343"/>
                </a:lnTo>
                <a:lnTo>
                  <a:pt x="18713" y="9297"/>
                </a:lnTo>
                <a:lnTo>
                  <a:pt x="18733" y="9224"/>
                </a:lnTo>
                <a:lnTo>
                  <a:pt x="18733" y="9130"/>
                </a:lnTo>
                <a:lnTo>
                  <a:pt x="18786" y="9036"/>
                </a:lnTo>
                <a:lnTo>
                  <a:pt x="18786" y="8956"/>
                </a:lnTo>
                <a:lnTo>
                  <a:pt x="18754" y="8822"/>
                </a:lnTo>
                <a:close/>
                <a:moveTo>
                  <a:pt x="11042" y="8835"/>
                </a:moveTo>
                <a:lnTo>
                  <a:pt x="11010" y="8868"/>
                </a:lnTo>
                <a:lnTo>
                  <a:pt x="10979" y="8862"/>
                </a:lnTo>
                <a:lnTo>
                  <a:pt x="10994" y="8914"/>
                </a:lnTo>
                <a:lnTo>
                  <a:pt x="10994" y="9036"/>
                </a:lnTo>
                <a:lnTo>
                  <a:pt x="11015" y="9057"/>
                </a:lnTo>
                <a:lnTo>
                  <a:pt x="11042" y="9029"/>
                </a:lnTo>
                <a:lnTo>
                  <a:pt x="11068" y="9036"/>
                </a:lnTo>
                <a:lnTo>
                  <a:pt x="11073" y="8908"/>
                </a:lnTo>
                <a:lnTo>
                  <a:pt x="11042" y="8835"/>
                </a:lnTo>
                <a:close/>
                <a:moveTo>
                  <a:pt x="11409" y="9124"/>
                </a:moveTo>
                <a:lnTo>
                  <a:pt x="11366" y="9130"/>
                </a:lnTo>
                <a:lnTo>
                  <a:pt x="11308" y="9142"/>
                </a:lnTo>
                <a:lnTo>
                  <a:pt x="11240" y="9130"/>
                </a:lnTo>
                <a:lnTo>
                  <a:pt x="11228" y="9176"/>
                </a:lnTo>
                <a:lnTo>
                  <a:pt x="11313" y="9224"/>
                </a:lnTo>
                <a:lnTo>
                  <a:pt x="11339" y="9237"/>
                </a:lnTo>
                <a:lnTo>
                  <a:pt x="11388" y="9270"/>
                </a:lnTo>
                <a:lnTo>
                  <a:pt x="11399" y="9224"/>
                </a:lnTo>
                <a:lnTo>
                  <a:pt x="11388" y="9197"/>
                </a:lnTo>
                <a:lnTo>
                  <a:pt x="11409" y="9124"/>
                </a:lnTo>
                <a:close/>
                <a:moveTo>
                  <a:pt x="11888" y="9350"/>
                </a:moveTo>
                <a:lnTo>
                  <a:pt x="11878" y="9391"/>
                </a:lnTo>
                <a:lnTo>
                  <a:pt x="11946" y="9410"/>
                </a:lnTo>
                <a:lnTo>
                  <a:pt x="11946" y="9425"/>
                </a:lnTo>
                <a:lnTo>
                  <a:pt x="12031" y="9417"/>
                </a:lnTo>
                <a:lnTo>
                  <a:pt x="12037" y="9391"/>
                </a:lnTo>
                <a:lnTo>
                  <a:pt x="12004" y="9398"/>
                </a:lnTo>
                <a:lnTo>
                  <a:pt x="12011" y="9383"/>
                </a:lnTo>
                <a:lnTo>
                  <a:pt x="11963" y="9377"/>
                </a:lnTo>
                <a:lnTo>
                  <a:pt x="11919" y="9383"/>
                </a:lnTo>
                <a:lnTo>
                  <a:pt x="11888" y="9350"/>
                </a:lnTo>
                <a:close/>
                <a:moveTo>
                  <a:pt x="12521" y="9358"/>
                </a:moveTo>
                <a:lnTo>
                  <a:pt x="12468" y="9383"/>
                </a:lnTo>
                <a:lnTo>
                  <a:pt x="12425" y="9383"/>
                </a:lnTo>
                <a:lnTo>
                  <a:pt x="12420" y="9404"/>
                </a:lnTo>
                <a:lnTo>
                  <a:pt x="12415" y="9404"/>
                </a:lnTo>
                <a:lnTo>
                  <a:pt x="12388" y="9404"/>
                </a:lnTo>
                <a:lnTo>
                  <a:pt x="12398" y="9444"/>
                </a:lnTo>
                <a:lnTo>
                  <a:pt x="12430" y="9458"/>
                </a:lnTo>
                <a:lnTo>
                  <a:pt x="12490" y="9417"/>
                </a:lnTo>
                <a:lnTo>
                  <a:pt x="12490" y="9410"/>
                </a:lnTo>
                <a:lnTo>
                  <a:pt x="12483" y="9398"/>
                </a:lnTo>
                <a:lnTo>
                  <a:pt x="12521" y="9358"/>
                </a:lnTo>
                <a:close/>
                <a:moveTo>
                  <a:pt x="18319" y="9471"/>
                </a:moveTo>
                <a:lnTo>
                  <a:pt x="18297" y="9511"/>
                </a:lnTo>
                <a:lnTo>
                  <a:pt x="18261" y="9498"/>
                </a:lnTo>
                <a:lnTo>
                  <a:pt x="18227" y="9551"/>
                </a:lnTo>
                <a:lnTo>
                  <a:pt x="18227" y="9592"/>
                </a:lnTo>
                <a:lnTo>
                  <a:pt x="18266" y="9618"/>
                </a:lnTo>
                <a:lnTo>
                  <a:pt x="18281" y="9565"/>
                </a:lnTo>
                <a:lnTo>
                  <a:pt x="18314" y="9544"/>
                </a:lnTo>
                <a:lnTo>
                  <a:pt x="18334" y="9578"/>
                </a:lnTo>
                <a:lnTo>
                  <a:pt x="18372" y="9525"/>
                </a:lnTo>
                <a:lnTo>
                  <a:pt x="18360" y="9492"/>
                </a:lnTo>
                <a:lnTo>
                  <a:pt x="18319" y="9471"/>
                </a:lnTo>
                <a:close/>
                <a:moveTo>
                  <a:pt x="5962" y="10095"/>
                </a:moveTo>
                <a:lnTo>
                  <a:pt x="5962" y="10107"/>
                </a:lnTo>
                <a:lnTo>
                  <a:pt x="5989" y="10141"/>
                </a:lnTo>
                <a:lnTo>
                  <a:pt x="5989" y="10181"/>
                </a:lnTo>
                <a:lnTo>
                  <a:pt x="6000" y="10195"/>
                </a:lnTo>
                <a:lnTo>
                  <a:pt x="6010" y="10135"/>
                </a:lnTo>
                <a:lnTo>
                  <a:pt x="5962" y="10095"/>
                </a:lnTo>
                <a:close/>
                <a:moveTo>
                  <a:pt x="5921" y="10107"/>
                </a:moveTo>
                <a:lnTo>
                  <a:pt x="5894" y="10114"/>
                </a:lnTo>
                <a:lnTo>
                  <a:pt x="5899" y="10147"/>
                </a:lnTo>
                <a:lnTo>
                  <a:pt x="5962" y="10135"/>
                </a:lnTo>
                <a:lnTo>
                  <a:pt x="5962" y="10114"/>
                </a:lnTo>
                <a:lnTo>
                  <a:pt x="5921" y="10107"/>
                </a:lnTo>
                <a:close/>
                <a:moveTo>
                  <a:pt x="17596" y="10241"/>
                </a:moveTo>
                <a:lnTo>
                  <a:pt x="17548" y="10302"/>
                </a:lnTo>
                <a:lnTo>
                  <a:pt x="17516" y="10375"/>
                </a:lnTo>
                <a:lnTo>
                  <a:pt x="17521" y="10436"/>
                </a:lnTo>
                <a:lnTo>
                  <a:pt x="17553" y="10503"/>
                </a:lnTo>
                <a:lnTo>
                  <a:pt x="17579" y="10442"/>
                </a:lnTo>
                <a:lnTo>
                  <a:pt x="17611" y="10308"/>
                </a:lnTo>
                <a:lnTo>
                  <a:pt x="17622" y="10262"/>
                </a:lnTo>
                <a:lnTo>
                  <a:pt x="17596" y="10241"/>
                </a:lnTo>
                <a:close/>
                <a:moveTo>
                  <a:pt x="5941" y="10248"/>
                </a:moveTo>
                <a:lnTo>
                  <a:pt x="5926" y="10296"/>
                </a:lnTo>
                <a:lnTo>
                  <a:pt x="5952" y="10321"/>
                </a:lnTo>
                <a:lnTo>
                  <a:pt x="5962" y="10369"/>
                </a:lnTo>
                <a:lnTo>
                  <a:pt x="5979" y="10363"/>
                </a:lnTo>
                <a:lnTo>
                  <a:pt x="5979" y="10315"/>
                </a:lnTo>
                <a:lnTo>
                  <a:pt x="5957" y="10248"/>
                </a:lnTo>
                <a:lnTo>
                  <a:pt x="5941" y="10248"/>
                </a:lnTo>
                <a:close/>
                <a:moveTo>
                  <a:pt x="5701" y="10409"/>
                </a:moveTo>
                <a:lnTo>
                  <a:pt x="5686" y="10415"/>
                </a:lnTo>
                <a:lnTo>
                  <a:pt x="5643" y="10421"/>
                </a:lnTo>
                <a:lnTo>
                  <a:pt x="5612" y="10442"/>
                </a:lnTo>
                <a:lnTo>
                  <a:pt x="5590" y="10455"/>
                </a:lnTo>
                <a:lnTo>
                  <a:pt x="5575" y="10482"/>
                </a:lnTo>
                <a:lnTo>
                  <a:pt x="5542" y="10509"/>
                </a:lnTo>
                <a:lnTo>
                  <a:pt x="5568" y="10515"/>
                </a:lnTo>
                <a:lnTo>
                  <a:pt x="5595" y="10509"/>
                </a:lnTo>
                <a:lnTo>
                  <a:pt x="5607" y="10488"/>
                </a:lnTo>
                <a:lnTo>
                  <a:pt x="5633" y="10488"/>
                </a:lnTo>
                <a:lnTo>
                  <a:pt x="5670" y="10448"/>
                </a:lnTo>
                <a:lnTo>
                  <a:pt x="5728" y="10448"/>
                </a:lnTo>
                <a:lnTo>
                  <a:pt x="5708" y="10469"/>
                </a:lnTo>
                <a:lnTo>
                  <a:pt x="5728" y="10488"/>
                </a:lnTo>
                <a:lnTo>
                  <a:pt x="5803" y="10497"/>
                </a:lnTo>
                <a:lnTo>
                  <a:pt x="5824" y="10515"/>
                </a:lnTo>
                <a:lnTo>
                  <a:pt x="5877" y="10536"/>
                </a:lnTo>
                <a:lnTo>
                  <a:pt x="5909" y="10536"/>
                </a:lnTo>
                <a:lnTo>
                  <a:pt x="5926" y="10576"/>
                </a:lnTo>
                <a:lnTo>
                  <a:pt x="5941" y="10603"/>
                </a:lnTo>
                <a:lnTo>
                  <a:pt x="5979" y="10603"/>
                </a:lnTo>
                <a:lnTo>
                  <a:pt x="6005" y="10622"/>
                </a:lnTo>
                <a:lnTo>
                  <a:pt x="5967" y="10670"/>
                </a:lnTo>
                <a:lnTo>
                  <a:pt x="6047" y="10664"/>
                </a:lnTo>
                <a:lnTo>
                  <a:pt x="6090" y="10670"/>
                </a:lnTo>
                <a:lnTo>
                  <a:pt x="6127" y="10664"/>
                </a:lnTo>
                <a:lnTo>
                  <a:pt x="6170" y="10656"/>
                </a:lnTo>
                <a:lnTo>
                  <a:pt x="6175" y="10637"/>
                </a:lnTo>
                <a:lnTo>
                  <a:pt x="6133" y="10603"/>
                </a:lnTo>
                <a:lnTo>
                  <a:pt x="6085" y="10603"/>
                </a:lnTo>
                <a:lnTo>
                  <a:pt x="6090" y="10576"/>
                </a:lnTo>
                <a:lnTo>
                  <a:pt x="6059" y="10564"/>
                </a:lnTo>
                <a:lnTo>
                  <a:pt x="6037" y="10564"/>
                </a:lnTo>
                <a:lnTo>
                  <a:pt x="6000" y="10530"/>
                </a:lnTo>
                <a:lnTo>
                  <a:pt x="5952" y="10482"/>
                </a:lnTo>
                <a:lnTo>
                  <a:pt x="5931" y="10463"/>
                </a:lnTo>
                <a:lnTo>
                  <a:pt x="5877" y="10469"/>
                </a:lnTo>
                <a:lnTo>
                  <a:pt x="5851" y="10442"/>
                </a:lnTo>
                <a:lnTo>
                  <a:pt x="5798" y="10415"/>
                </a:lnTo>
                <a:lnTo>
                  <a:pt x="5754" y="10415"/>
                </a:lnTo>
                <a:lnTo>
                  <a:pt x="5701" y="10409"/>
                </a:lnTo>
                <a:close/>
                <a:moveTo>
                  <a:pt x="1187" y="10482"/>
                </a:moveTo>
                <a:lnTo>
                  <a:pt x="1180" y="10488"/>
                </a:lnTo>
                <a:lnTo>
                  <a:pt x="1175" y="10497"/>
                </a:lnTo>
                <a:lnTo>
                  <a:pt x="1197" y="10509"/>
                </a:lnTo>
                <a:lnTo>
                  <a:pt x="1202" y="10503"/>
                </a:lnTo>
                <a:lnTo>
                  <a:pt x="1202" y="10482"/>
                </a:lnTo>
                <a:lnTo>
                  <a:pt x="1187" y="10482"/>
                </a:lnTo>
                <a:close/>
                <a:moveTo>
                  <a:pt x="1282" y="10522"/>
                </a:moveTo>
                <a:lnTo>
                  <a:pt x="1267" y="10536"/>
                </a:lnTo>
                <a:lnTo>
                  <a:pt x="1277" y="10555"/>
                </a:lnTo>
                <a:lnTo>
                  <a:pt x="1293" y="10555"/>
                </a:lnTo>
                <a:lnTo>
                  <a:pt x="1298" y="10564"/>
                </a:lnTo>
                <a:lnTo>
                  <a:pt x="1303" y="10555"/>
                </a:lnTo>
                <a:lnTo>
                  <a:pt x="1287" y="10530"/>
                </a:lnTo>
                <a:lnTo>
                  <a:pt x="1282" y="10522"/>
                </a:lnTo>
                <a:close/>
                <a:moveTo>
                  <a:pt x="1325" y="10564"/>
                </a:moveTo>
                <a:lnTo>
                  <a:pt x="1320" y="10570"/>
                </a:lnTo>
                <a:lnTo>
                  <a:pt x="1351" y="10576"/>
                </a:lnTo>
                <a:lnTo>
                  <a:pt x="1356" y="10570"/>
                </a:lnTo>
                <a:lnTo>
                  <a:pt x="1325" y="10564"/>
                </a:lnTo>
                <a:close/>
                <a:moveTo>
                  <a:pt x="1361" y="10576"/>
                </a:moveTo>
                <a:lnTo>
                  <a:pt x="1356" y="10582"/>
                </a:lnTo>
                <a:lnTo>
                  <a:pt x="1356" y="10589"/>
                </a:lnTo>
                <a:lnTo>
                  <a:pt x="1366" y="10597"/>
                </a:lnTo>
                <a:lnTo>
                  <a:pt x="1373" y="10616"/>
                </a:lnTo>
                <a:lnTo>
                  <a:pt x="1393" y="10610"/>
                </a:lnTo>
                <a:lnTo>
                  <a:pt x="1400" y="10597"/>
                </a:lnTo>
                <a:lnTo>
                  <a:pt x="1383" y="10589"/>
                </a:lnTo>
                <a:lnTo>
                  <a:pt x="1361" y="10576"/>
                </a:lnTo>
                <a:close/>
                <a:moveTo>
                  <a:pt x="1405" y="10637"/>
                </a:moveTo>
                <a:lnTo>
                  <a:pt x="1405" y="10643"/>
                </a:lnTo>
                <a:lnTo>
                  <a:pt x="1410" y="10664"/>
                </a:lnTo>
                <a:lnTo>
                  <a:pt x="1400" y="10670"/>
                </a:lnTo>
                <a:lnTo>
                  <a:pt x="1393" y="10683"/>
                </a:lnTo>
                <a:lnTo>
                  <a:pt x="1405" y="10710"/>
                </a:lnTo>
                <a:lnTo>
                  <a:pt x="1405" y="10731"/>
                </a:lnTo>
                <a:lnTo>
                  <a:pt x="1415" y="10744"/>
                </a:lnTo>
                <a:lnTo>
                  <a:pt x="1426" y="10731"/>
                </a:lnTo>
                <a:lnTo>
                  <a:pt x="1441" y="10716"/>
                </a:lnTo>
                <a:lnTo>
                  <a:pt x="1468" y="10704"/>
                </a:lnTo>
                <a:lnTo>
                  <a:pt x="1468" y="10698"/>
                </a:lnTo>
                <a:lnTo>
                  <a:pt x="1453" y="10670"/>
                </a:lnTo>
                <a:lnTo>
                  <a:pt x="1441" y="10656"/>
                </a:lnTo>
                <a:lnTo>
                  <a:pt x="1436" y="10649"/>
                </a:lnTo>
                <a:lnTo>
                  <a:pt x="1410" y="10637"/>
                </a:lnTo>
                <a:lnTo>
                  <a:pt x="1405" y="10637"/>
                </a:lnTo>
                <a:close/>
                <a:moveTo>
                  <a:pt x="16936" y="10649"/>
                </a:moveTo>
                <a:lnTo>
                  <a:pt x="16871" y="10670"/>
                </a:lnTo>
                <a:lnTo>
                  <a:pt x="16845" y="10710"/>
                </a:lnTo>
                <a:lnTo>
                  <a:pt x="16845" y="10771"/>
                </a:lnTo>
                <a:lnTo>
                  <a:pt x="16893" y="10798"/>
                </a:lnTo>
                <a:lnTo>
                  <a:pt x="16946" y="10765"/>
                </a:lnTo>
                <a:lnTo>
                  <a:pt x="16958" y="10716"/>
                </a:lnTo>
                <a:lnTo>
                  <a:pt x="16984" y="10683"/>
                </a:lnTo>
                <a:lnTo>
                  <a:pt x="16972" y="10649"/>
                </a:lnTo>
                <a:lnTo>
                  <a:pt x="16936" y="10649"/>
                </a:lnTo>
                <a:close/>
                <a:moveTo>
                  <a:pt x="6233" y="10664"/>
                </a:moveTo>
                <a:lnTo>
                  <a:pt x="6218" y="10683"/>
                </a:lnTo>
                <a:lnTo>
                  <a:pt x="6255" y="10698"/>
                </a:lnTo>
                <a:lnTo>
                  <a:pt x="6255" y="10731"/>
                </a:lnTo>
                <a:lnTo>
                  <a:pt x="6281" y="10765"/>
                </a:lnTo>
                <a:lnTo>
                  <a:pt x="6260" y="10777"/>
                </a:lnTo>
                <a:lnTo>
                  <a:pt x="6218" y="10771"/>
                </a:lnTo>
                <a:lnTo>
                  <a:pt x="6165" y="10765"/>
                </a:lnTo>
                <a:lnTo>
                  <a:pt x="6160" y="10783"/>
                </a:lnTo>
                <a:lnTo>
                  <a:pt x="6192" y="10811"/>
                </a:lnTo>
                <a:lnTo>
                  <a:pt x="6218" y="10798"/>
                </a:lnTo>
                <a:lnTo>
                  <a:pt x="6250" y="10804"/>
                </a:lnTo>
                <a:lnTo>
                  <a:pt x="6281" y="10798"/>
                </a:lnTo>
                <a:lnTo>
                  <a:pt x="6320" y="10811"/>
                </a:lnTo>
                <a:lnTo>
                  <a:pt x="6320" y="10832"/>
                </a:lnTo>
                <a:lnTo>
                  <a:pt x="6335" y="10844"/>
                </a:lnTo>
                <a:lnTo>
                  <a:pt x="6361" y="10790"/>
                </a:lnTo>
                <a:lnTo>
                  <a:pt x="6378" y="10777"/>
                </a:lnTo>
                <a:lnTo>
                  <a:pt x="6388" y="10798"/>
                </a:lnTo>
                <a:lnTo>
                  <a:pt x="6409" y="10790"/>
                </a:lnTo>
                <a:lnTo>
                  <a:pt x="6419" y="10777"/>
                </a:lnTo>
                <a:lnTo>
                  <a:pt x="6441" y="10783"/>
                </a:lnTo>
                <a:lnTo>
                  <a:pt x="6468" y="10777"/>
                </a:lnTo>
                <a:lnTo>
                  <a:pt x="6494" y="10798"/>
                </a:lnTo>
                <a:lnTo>
                  <a:pt x="6516" y="10765"/>
                </a:lnTo>
                <a:lnTo>
                  <a:pt x="6489" y="10737"/>
                </a:lnTo>
                <a:lnTo>
                  <a:pt x="6463" y="10737"/>
                </a:lnTo>
                <a:lnTo>
                  <a:pt x="6463" y="10710"/>
                </a:lnTo>
                <a:lnTo>
                  <a:pt x="6431" y="10710"/>
                </a:lnTo>
                <a:lnTo>
                  <a:pt x="6419" y="10683"/>
                </a:lnTo>
                <a:lnTo>
                  <a:pt x="6404" y="10689"/>
                </a:lnTo>
                <a:lnTo>
                  <a:pt x="6373" y="10670"/>
                </a:lnTo>
                <a:lnTo>
                  <a:pt x="6325" y="10670"/>
                </a:lnTo>
                <a:lnTo>
                  <a:pt x="6320" y="10683"/>
                </a:lnTo>
                <a:lnTo>
                  <a:pt x="6266" y="10670"/>
                </a:lnTo>
                <a:lnTo>
                  <a:pt x="6233" y="10664"/>
                </a:lnTo>
                <a:close/>
                <a:moveTo>
                  <a:pt x="5962" y="10771"/>
                </a:moveTo>
                <a:lnTo>
                  <a:pt x="5936" y="10777"/>
                </a:lnTo>
                <a:lnTo>
                  <a:pt x="5931" y="10798"/>
                </a:lnTo>
                <a:lnTo>
                  <a:pt x="5962" y="10823"/>
                </a:lnTo>
                <a:lnTo>
                  <a:pt x="6000" y="10838"/>
                </a:lnTo>
                <a:lnTo>
                  <a:pt x="6015" y="10823"/>
                </a:lnTo>
                <a:lnTo>
                  <a:pt x="6059" y="10823"/>
                </a:lnTo>
                <a:lnTo>
                  <a:pt x="6047" y="10798"/>
                </a:lnTo>
                <a:lnTo>
                  <a:pt x="6015" y="10783"/>
                </a:lnTo>
                <a:lnTo>
                  <a:pt x="5979" y="10777"/>
                </a:lnTo>
                <a:lnTo>
                  <a:pt x="5962" y="10771"/>
                </a:lnTo>
                <a:close/>
                <a:moveTo>
                  <a:pt x="6586" y="10771"/>
                </a:moveTo>
                <a:lnTo>
                  <a:pt x="6579" y="10783"/>
                </a:lnTo>
                <a:lnTo>
                  <a:pt x="6586" y="10817"/>
                </a:lnTo>
                <a:lnTo>
                  <a:pt x="6617" y="10817"/>
                </a:lnTo>
                <a:lnTo>
                  <a:pt x="6659" y="10817"/>
                </a:lnTo>
                <a:lnTo>
                  <a:pt x="6675" y="10798"/>
                </a:lnTo>
                <a:lnTo>
                  <a:pt x="6665" y="10777"/>
                </a:lnTo>
                <a:lnTo>
                  <a:pt x="6632" y="10771"/>
                </a:lnTo>
                <a:lnTo>
                  <a:pt x="6586" y="10771"/>
                </a:lnTo>
                <a:close/>
                <a:moveTo>
                  <a:pt x="17548" y="10777"/>
                </a:moveTo>
                <a:lnTo>
                  <a:pt x="17531" y="10844"/>
                </a:lnTo>
                <a:lnTo>
                  <a:pt x="17526" y="10965"/>
                </a:lnTo>
                <a:lnTo>
                  <a:pt x="17499" y="10938"/>
                </a:lnTo>
                <a:lnTo>
                  <a:pt x="17504" y="11012"/>
                </a:lnTo>
                <a:lnTo>
                  <a:pt x="17509" y="11045"/>
                </a:lnTo>
                <a:lnTo>
                  <a:pt x="17543" y="11085"/>
                </a:lnTo>
                <a:lnTo>
                  <a:pt x="17548" y="11058"/>
                </a:lnTo>
                <a:lnTo>
                  <a:pt x="17569" y="11078"/>
                </a:lnTo>
                <a:lnTo>
                  <a:pt x="17548" y="11099"/>
                </a:lnTo>
                <a:lnTo>
                  <a:pt x="17548" y="11125"/>
                </a:lnTo>
                <a:lnTo>
                  <a:pt x="17574" y="11145"/>
                </a:lnTo>
                <a:lnTo>
                  <a:pt x="17627" y="11133"/>
                </a:lnTo>
                <a:lnTo>
                  <a:pt x="17664" y="11179"/>
                </a:lnTo>
                <a:lnTo>
                  <a:pt x="17681" y="11152"/>
                </a:lnTo>
                <a:lnTo>
                  <a:pt x="17702" y="11192"/>
                </a:lnTo>
                <a:lnTo>
                  <a:pt x="17744" y="11225"/>
                </a:lnTo>
                <a:lnTo>
                  <a:pt x="17755" y="11192"/>
                </a:lnTo>
                <a:lnTo>
                  <a:pt x="17734" y="11173"/>
                </a:lnTo>
                <a:lnTo>
                  <a:pt x="17739" y="11133"/>
                </a:lnTo>
                <a:lnTo>
                  <a:pt x="17664" y="11091"/>
                </a:lnTo>
                <a:lnTo>
                  <a:pt x="17637" y="11099"/>
                </a:lnTo>
                <a:lnTo>
                  <a:pt x="17611" y="11091"/>
                </a:lnTo>
                <a:lnTo>
                  <a:pt x="17596" y="11032"/>
                </a:lnTo>
                <a:lnTo>
                  <a:pt x="17606" y="10972"/>
                </a:lnTo>
                <a:lnTo>
                  <a:pt x="17637" y="10945"/>
                </a:lnTo>
                <a:lnTo>
                  <a:pt x="17654" y="10884"/>
                </a:lnTo>
                <a:lnTo>
                  <a:pt x="17632" y="10823"/>
                </a:lnTo>
                <a:lnTo>
                  <a:pt x="17642" y="10798"/>
                </a:lnTo>
                <a:lnTo>
                  <a:pt x="17637" y="10777"/>
                </a:lnTo>
                <a:lnTo>
                  <a:pt x="17622" y="10798"/>
                </a:lnTo>
                <a:lnTo>
                  <a:pt x="17584" y="10777"/>
                </a:lnTo>
                <a:lnTo>
                  <a:pt x="17548" y="10777"/>
                </a:lnTo>
                <a:close/>
                <a:moveTo>
                  <a:pt x="17526" y="11158"/>
                </a:moveTo>
                <a:lnTo>
                  <a:pt x="17558" y="11212"/>
                </a:lnTo>
                <a:lnTo>
                  <a:pt x="17579" y="11252"/>
                </a:lnTo>
                <a:lnTo>
                  <a:pt x="17596" y="11185"/>
                </a:lnTo>
                <a:lnTo>
                  <a:pt x="17579" y="11158"/>
                </a:lnTo>
                <a:lnTo>
                  <a:pt x="17526" y="11158"/>
                </a:lnTo>
                <a:close/>
                <a:moveTo>
                  <a:pt x="17755" y="11225"/>
                </a:moveTo>
                <a:lnTo>
                  <a:pt x="17792" y="11279"/>
                </a:lnTo>
                <a:lnTo>
                  <a:pt x="17792" y="11313"/>
                </a:lnTo>
                <a:lnTo>
                  <a:pt x="17760" y="11307"/>
                </a:lnTo>
                <a:lnTo>
                  <a:pt x="17770" y="11346"/>
                </a:lnTo>
                <a:lnTo>
                  <a:pt x="17787" y="11353"/>
                </a:lnTo>
                <a:lnTo>
                  <a:pt x="17787" y="11407"/>
                </a:lnTo>
                <a:lnTo>
                  <a:pt x="17819" y="11386"/>
                </a:lnTo>
                <a:lnTo>
                  <a:pt x="17802" y="11340"/>
                </a:lnTo>
                <a:lnTo>
                  <a:pt x="17802" y="11319"/>
                </a:lnTo>
                <a:lnTo>
                  <a:pt x="17845" y="11340"/>
                </a:lnTo>
                <a:lnTo>
                  <a:pt x="17829" y="11252"/>
                </a:lnTo>
                <a:lnTo>
                  <a:pt x="17814" y="11225"/>
                </a:lnTo>
                <a:lnTo>
                  <a:pt x="17755" y="11225"/>
                </a:lnTo>
                <a:close/>
                <a:moveTo>
                  <a:pt x="17616" y="11273"/>
                </a:moveTo>
                <a:lnTo>
                  <a:pt x="17627" y="11313"/>
                </a:lnTo>
                <a:lnTo>
                  <a:pt x="17622" y="11346"/>
                </a:lnTo>
                <a:lnTo>
                  <a:pt x="17627" y="11380"/>
                </a:lnTo>
                <a:lnTo>
                  <a:pt x="17664" y="11359"/>
                </a:lnTo>
                <a:lnTo>
                  <a:pt x="17691" y="11325"/>
                </a:lnTo>
                <a:lnTo>
                  <a:pt x="17691" y="11300"/>
                </a:lnTo>
                <a:lnTo>
                  <a:pt x="17654" y="11300"/>
                </a:lnTo>
                <a:lnTo>
                  <a:pt x="17616" y="11273"/>
                </a:lnTo>
                <a:close/>
                <a:moveTo>
                  <a:pt x="17478" y="11313"/>
                </a:moveTo>
                <a:lnTo>
                  <a:pt x="17451" y="11386"/>
                </a:lnTo>
                <a:lnTo>
                  <a:pt x="17415" y="11441"/>
                </a:lnTo>
                <a:lnTo>
                  <a:pt x="17371" y="11487"/>
                </a:lnTo>
                <a:lnTo>
                  <a:pt x="17345" y="11535"/>
                </a:lnTo>
                <a:lnTo>
                  <a:pt x="17420" y="11468"/>
                </a:lnTo>
                <a:lnTo>
                  <a:pt x="17451" y="11413"/>
                </a:lnTo>
                <a:lnTo>
                  <a:pt x="17489" y="11374"/>
                </a:lnTo>
                <a:lnTo>
                  <a:pt x="17478" y="11313"/>
                </a:lnTo>
                <a:close/>
                <a:moveTo>
                  <a:pt x="17744" y="11325"/>
                </a:moveTo>
                <a:lnTo>
                  <a:pt x="17702" y="11392"/>
                </a:lnTo>
                <a:lnTo>
                  <a:pt x="17712" y="11346"/>
                </a:lnTo>
                <a:lnTo>
                  <a:pt x="17681" y="11353"/>
                </a:lnTo>
                <a:lnTo>
                  <a:pt x="17676" y="11392"/>
                </a:lnTo>
                <a:lnTo>
                  <a:pt x="17659" y="11420"/>
                </a:lnTo>
                <a:lnTo>
                  <a:pt x="17649" y="11434"/>
                </a:lnTo>
                <a:lnTo>
                  <a:pt x="17686" y="11487"/>
                </a:lnTo>
                <a:lnTo>
                  <a:pt x="17702" y="11468"/>
                </a:lnTo>
                <a:lnTo>
                  <a:pt x="17717" y="11420"/>
                </a:lnTo>
                <a:lnTo>
                  <a:pt x="17739" y="11392"/>
                </a:lnTo>
                <a:lnTo>
                  <a:pt x="17744" y="11325"/>
                </a:lnTo>
                <a:close/>
                <a:moveTo>
                  <a:pt x="6936" y="11346"/>
                </a:moveTo>
                <a:lnTo>
                  <a:pt x="6905" y="11359"/>
                </a:lnTo>
                <a:lnTo>
                  <a:pt x="6905" y="11386"/>
                </a:lnTo>
                <a:lnTo>
                  <a:pt x="6888" y="11407"/>
                </a:lnTo>
                <a:lnTo>
                  <a:pt x="6898" y="11413"/>
                </a:lnTo>
                <a:lnTo>
                  <a:pt x="6946" y="11407"/>
                </a:lnTo>
                <a:lnTo>
                  <a:pt x="6951" y="11353"/>
                </a:lnTo>
                <a:lnTo>
                  <a:pt x="6936" y="11346"/>
                </a:lnTo>
                <a:close/>
                <a:moveTo>
                  <a:pt x="15181" y="11426"/>
                </a:moveTo>
                <a:lnTo>
                  <a:pt x="15154" y="11547"/>
                </a:lnTo>
                <a:lnTo>
                  <a:pt x="15164" y="11654"/>
                </a:lnTo>
                <a:lnTo>
                  <a:pt x="15196" y="11715"/>
                </a:lnTo>
                <a:lnTo>
                  <a:pt x="15244" y="11694"/>
                </a:lnTo>
                <a:lnTo>
                  <a:pt x="15270" y="11675"/>
                </a:lnTo>
                <a:lnTo>
                  <a:pt x="15275" y="11602"/>
                </a:lnTo>
                <a:lnTo>
                  <a:pt x="15249" y="11520"/>
                </a:lnTo>
                <a:lnTo>
                  <a:pt x="15222" y="11468"/>
                </a:lnTo>
                <a:lnTo>
                  <a:pt x="15181" y="11426"/>
                </a:lnTo>
                <a:close/>
                <a:moveTo>
                  <a:pt x="17824" y="11434"/>
                </a:moveTo>
                <a:lnTo>
                  <a:pt x="17829" y="11493"/>
                </a:lnTo>
                <a:lnTo>
                  <a:pt x="17787" y="11493"/>
                </a:lnTo>
                <a:lnTo>
                  <a:pt x="17775" y="11526"/>
                </a:lnTo>
                <a:lnTo>
                  <a:pt x="17734" y="11547"/>
                </a:lnTo>
                <a:lnTo>
                  <a:pt x="17712" y="11514"/>
                </a:lnTo>
                <a:lnTo>
                  <a:pt x="17681" y="11541"/>
                </a:lnTo>
                <a:lnTo>
                  <a:pt x="17642" y="11560"/>
                </a:lnTo>
                <a:lnTo>
                  <a:pt x="17622" y="11621"/>
                </a:lnTo>
                <a:lnTo>
                  <a:pt x="17632" y="11642"/>
                </a:lnTo>
                <a:lnTo>
                  <a:pt x="17676" y="11602"/>
                </a:lnTo>
                <a:lnTo>
                  <a:pt x="17702" y="11608"/>
                </a:lnTo>
                <a:lnTo>
                  <a:pt x="17717" y="11575"/>
                </a:lnTo>
                <a:lnTo>
                  <a:pt x="17755" y="11608"/>
                </a:lnTo>
                <a:lnTo>
                  <a:pt x="17739" y="11648"/>
                </a:lnTo>
                <a:lnTo>
                  <a:pt x="17755" y="11702"/>
                </a:lnTo>
                <a:lnTo>
                  <a:pt x="17824" y="11742"/>
                </a:lnTo>
                <a:lnTo>
                  <a:pt x="17840" y="11708"/>
                </a:lnTo>
                <a:lnTo>
                  <a:pt x="17819" y="11654"/>
                </a:lnTo>
                <a:lnTo>
                  <a:pt x="17850" y="11614"/>
                </a:lnTo>
                <a:lnTo>
                  <a:pt x="17872" y="11688"/>
                </a:lnTo>
                <a:lnTo>
                  <a:pt x="17888" y="11621"/>
                </a:lnTo>
                <a:lnTo>
                  <a:pt x="17888" y="11581"/>
                </a:lnTo>
                <a:lnTo>
                  <a:pt x="17882" y="11535"/>
                </a:lnTo>
                <a:lnTo>
                  <a:pt x="17877" y="11508"/>
                </a:lnTo>
                <a:lnTo>
                  <a:pt x="17872" y="11468"/>
                </a:lnTo>
                <a:lnTo>
                  <a:pt x="17824" y="11434"/>
                </a:lnTo>
                <a:close/>
                <a:moveTo>
                  <a:pt x="17318" y="11642"/>
                </a:moveTo>
                <a:lnTo>
                  <a:pt x="17287" y="11702"/>
                </a:lnTo>
                <a:lnTo>
                  <a:pt x="17243" y="11748"/>
                </a:lnTo>
                <a:lnTo>
                  <a:pt x="17190" y="11788"/>
                </a:lnTo>
                <a:lnTo>
                  <a:pt x="17170" y="11815"/>
                </a:lnTo>
                <a:lnTo>
                  <a:pt x="17144" y="11861"/>
                </a:lnTo>
                <a:lnTo>
                  <a:pt x="17100" y="11922"/>
                </a:lnTo>
                <a:lnTo>
                  <a:pt x="17031" y="11937"/>
                </a:lnTo>
                <a:lnTo>
                  <a:pt x="17004" y="11949"/>
                </a:lnTo>
                <a:lnTo>
                  <a:pt x="16994" y="12016"/>
                </a:lnTo>
                <a:lnTo>
                  <a:pt x="16946" y="12029"/>
                </a:lnTo>
                <a:lnTo>
                  <a:pt x="16904" y="12004"/>
                </a:lnTo>
                <a:lnTo>
                  <a:pt x="16871" y="12050"/>
                </a:lnTo>
                <a:lnTo>
                  <a:pt x="16861" y="12117"/>
                </a:lnTo>
                <a:lnTo>
                  <a:pt x="16871" y="12184"/>
                </a:lnTo>
                <a:lnTo>
                  <a:pt x="16898" y="12244"/>
                </a:lnTo>
                <a:lnTo>
                  <a:pt x="16931" y="12263"/>
                </a:lnTo>
                <a:lnTo>
                  <a:pt x="16936" y="12364"/>
                </a:lnTo>
                <a:lnTo>
                  <a:pt x="16984" y="12372"/>
                </a:lnTo>
                <a:lnTo>
                  <a:pt x="17026" y="12372"/>
                </a:lnTo>
                <a:lnTo>
                  <a:pt x="17047" y="12405"/>
                </a:lnTo>
                <a:lnTo>
                  <a:pt x="17117" y="12378"/>
                </a:lnTo>
                <a:lnTo>
                  <a:pt x="17144" y="12397"/>
                </a:lnTo>
                <a:lnTo>
                  <a:pt x="17185" y="12405"/>
                </a:lnTo>
                <a:lnTo>
                  <a:pt x="17207" y="12452"/>
                </a:lnTo>
                <a:lnTo>
                  <a:pt x="17277" y="12418"/>
                </a:lnTo>
                <a:lnTo>
                  <a:pt x="17282" y="12445"/>
                </a:lnTo>
                <a:lnTo>
                  <a:pt x="17308" y="12330"/>
                </a:lnTo>
                <a:lnTo>
                  <a:pt x="17308" y="12257"/>
                </a:lnTo>
                <a:lnTo>
                  <a:pt x="17361" y="12211"/>
                </a:lnTo>
                <a:lnTo>
                  <a:pt x="17361" y="12144"/>
                </a:lnTo>
                <a:lnTo>
                  <a:pt x="17383" y="12089"/>
                </a:lnTo>
                <a:lnTo>
                  <a:pt x="17451" y="12083"/>
                </a:lnTo>
                <a:lnTo>
                  <a:pt x="17383" y="12016"/>
                </a:lnTo>
                <a:lnTo>
                  <a:pt x="17393" y="11983"/>
                </a:lnTo>
                <a:lnTo>
                  <a:pt x="17350" y="11916"/>
                </a:lnTo>
                <a:lnTo>
                  <a:pt x="17383" y="11849"/>
                </a:lnTo>
                <a:lnTo>
                  <a:pt x="17425" y="11822"/>
                </a:lnTo>
                <a:lnTo>
                  <a:pt x="17420" y="11788"/>
                </a:lnTo>
                <a:lnTo>
                  <a:pt x="17456" y="11782"/>
                </a:lnTo>
                <a:lnTo>
                  <a:pt x="17463" y="11755"/>
                </a:lnTo>
                <a:lnTo>
                  <a:pt x="17410" y="11736"/>
                </a:lnTo>
                <a:lnTo>
                  <a:pt x="17371" y="11708"/>
                </a:lnTo>
                <a:lnTo>
                  <a:pt x="17371" y="11681"/>
                </a:lnTo>
                <a:lnTo>
                  <a:pt x="17340" y="11642"/>
                </a:lnTo>
                <a:lnTo>
                  <a:pt x="17318" y="11642"/>
                </a:lnTo>
                <a:close/>
                <a:moveTo>
                  <a:pt x="16068" y="11748"/>
                </a:moveTo>
                <a:lnTo>
                  <a:pt x="16068" y="11788"/>
                </a:lnTo>
                <a:lnTo>
                  <a:pt x="16133" y="11870"/>
                </a:lnTo>
                <a:lnTo>
                  <a:pt x="16175" y="11909"/>
                </a:lnTo>
                <a:lnTo>
                  <a:pt x="16206" y="11970"/>
                </a:lnTo>
                <a:lnTo>
                  <a:pt x="16259" y="12016"/>
                </a:lnTo>
                <a:lnTo>
                  <a:pt x="16281" y="12077"/>
                </a:lnTo>
                <a:lnTo>
                  <a:pt x="16298" y="12138"/>
                </a:lnTo>
                <a:lnTo>
                  <a:pt x="16351" y="12196"/>
                </a:lnTo>
                <a:lnTo>
                  <a:pt x="16392" y="12297"/>
                </a:lnTo>
                <a:lnTo>
                  <a:pt x="16426" y="12351"/>
                </a:lnTo>
                <a:lnTo>
                  <a:pt x="16467" y="12412"/>
                </a:lnTo>
                <a:lnTo>
                  <a:pt x="16494" y="12458"/>
                </a:lnTo>
                <a:lnTo>
                  <a:pt x="16569" y="12518"/>
                </a:lnTo>
                <a:lnTo>
                  <a:pt x="16617" y="12579"/>
                </a:lnTo>
                <a:lnTo>
                  <a:pt x="16680" y="12579"/>
                </a:lnTo>
                <a:lnTo>
                  <a:pt x="16680" y="12464"/>
                </a:lnTo>
                <a:lnTo>
                  <a:pt x="16697" y="12372"/>
                </a:lnTo>
                <a:lnTo>
                  <a:pt x="16670" y="12324"/>
                </a:lnTo>
                <a:lnTo>
                  <a:pt x="16627" y="12318"/>
                </a:lnTo>
                <a:lnTo>
                  <a:pt x="16605" y="12278"/>
                </a:lnTo>
                <a:lnTo>
                  <a:pt x="16595" y="12230"/>
                </a:lnTo>
                <a:lnTo>
                  <a:pt x="16574" y="12223"/>
                </a:lnTo>
                <a:lnTo>
                  <a:pt x="16542" y="12205"/>
                </a:lnTo>
                <a:lnTo>
                  <a:pt x="16564" y="12144"/>
                </a:lnTo>
                <a:lnTo>
                  <a:pt x="16520" y="12110"/>
                </a:lnTo>
                <a:lnTo>
                  <a:pt x="16489" y="12050"/>
                </a:lnTo>
                <a:lnTo>
                  <a:pt x="16436" y="11995"/>
                </a:lnTo>
                <a:lnTo>
                  <a:pt x="16377" y="11995"/>
                </a:lnTo>
                <a:lnTo>
                  <a:pt x="16324" y="11916"/>
                </a:lnTo>
                <a:lnTo>
                  <a:pt x="16293" y="11888"/>
                </a:lnTo>
                <a:lnTo>
                  <a:pt x="16244" y="11836"/>
                </a:lnTo>
                <a:lnTo>
                  <a:pt x="16196" y="11769"/>
                </a:lnTo>
                <a:lnTo>
                  <a:pt x="16107" y="11748"/>
                </a:lnTo>
                <a:lnTo>
                  <a:pt x="16068" y="11748"/>
                </a:lnTo>
                <a:close/>
                <a:moveTo>
                  <a:pt x="17973" y="11989"/>
                </a:moveTo>
                <a:lnTo>
                  <a:pt x="17952" y="12016"/>
                </a:lnTo>
                <a:lnTo>
                  <a:pt x="17942" y="12077"/>
                </a:lnTo>
                <a:lnTo>
                  <a:pt x="17957" y="12171"/>
                </a:lnTo>
                <a:lnTo>
                  <a:pt x="17983" y="12217"/>
                </a:lnTo>
                <a:lnTo>
                  <a:pt x="18000" y="12205"/>
                </a:lnTo>
                <a:lnTo>
                  <a:pt x="17973" y="12171"/>
                </a:lnTo>
                <a:lnTo>
                  <a:pt x="17983" y="12123"/>
                </a:lnTo>
                <a:lnTo>
                  <a:pt x="18010" y="12129"/>
                </a:lnTo>
                <a:lnTo>
                  <a:pt x="18015" y="12071"/>
                </a:lnTo>
                <a:lnTo>
                  <a:pt x="18010" y="12037"/>
                </a:lnTo>
                <a:lnTo>
                  <a:pt x="17973" y="12029"/>
                </a:lnTo>
                <a:lnTo>
                  <a:pt x="17973" y="11989"/>
                </a:lnTo>
                <a:close/>
                <a:moveTo>
                  <a:pt x="17802" y="12029"/>
                </a:moveTo>
                <a:lnTo>
                  <a:pt x="17744" y="12083"/>
                </a:lnTo>
                <a:lnTo>
                  <a:pt x="17681" y="12083"/>
                </a:lnTo>
                <a:lnTo>
                  <a:pt x="17606" y="12077"/>
                </a:lnTo>
                <a:lnTo>
                  <a:pt x="17558" y="12056"/>
                </a:lnTo>
                <a:lnTo>
                  <a:pt x="17509" y="12110"/>
                </a:lnTo>
                <a:lnTo>
                  <a:pt x="17499" y="12138"/>
                </a:lnTo>
                <a:lnTo>
                  <a:pt x="17468" y="12251"/>
                </a:lnTo>
                <a:lnTo>
                  <a:pt x="17463" y="12305"/>
                </a:lnTo>
                <a:lnTo>
                  <a:pt x="17436" y="12351"/>
                </a:lnTo>
                <a:lnTo>
                  <a:pt x="17456" y="12405"/>
                </a:lnTo>
                <a:lnTo>
                  <a:pt x="17478" y="12405"/>
                </a:lnTo>
                <a:lnTo>
                  <a:pt x="17489" y="12479"/>
                </a:lnTo>
                <a:lnTo>
                  <a:pt x="17473" y="12546"/>
                </a:lnTo>
                <a:lnTo>
                  <a:pt x="17494" y="12565"/>
                </a:lnTo>
                <a:lnTo>
                  <a:pt x="17531" y="12552"/>
                </a:lnTo>
                <a:lnTo>
                  <a:pt x="17531" y="12452"/>
                </a:lnTo>
                <a:lnTo>
                  <a:pt x="17526" y="12364"/>
                </a:lnTo>
                <a:lnTo>
                  <a:pt x="17563" y="12345"/>
                </a:lnTo>
                <a:lnTo>
                  <a:pt x="17558" y="12412"/>
                </a:lnTo>
                <a:lnTo>
                  <a:pt x="17601" y="12458"/>
                </a:lnTo>
                <a:lnTo>
                  <a:pt x="17596" y="12485"/>
                </a:lnTo>
                <a:lnTo>
                  <a:pt x="17611" y="12506"/>
                </a:lnTo>
                <a:lnTo>
                  <a:pt x="17664" y="12479"/>
                </a:lnTo>
                <a:lnTo>
                  <a:pt x="17637" y="12539"/>
                </a:lnTo>
                <a:lnTo>
                  <a:pt x="17659" y="12558"/>
                </a:lnTo>
                <a:lnTo>
                  <a:pt x="17691" y="12539"/>
                </a:lnTo>
                <a:lnTo>
                  <a:pt x="17691" y="12491"/>
                </a:lnTo>
                <a:lnTo>
                  <a:pt x="17642" y="12405"/>
                </a:lnTo>
                <a:lnTo>
                  <a:pt x="17654" y="12385"/>
                </a:lnTo>
                <a:lnTo>
                  <a:pt x="17596" y="12290"/>
                </a:lnTo>
                <a:lnTo>
                  <a:pt x="17649" y="12257"/>
                </a:lnTo>
                <a:lnTo>
                  <a:pt x="17676" y="12217"/>
                </a:lnTo>
                <a:lnTo>
                  <a:pt x="17696" y="12230"/>
                </a:lnTo>
                <a:lnTo>
                  <a:pt x="17702" y="12196"/>
                </a:lnTo>
                <a:lnTo>
                  <a:pt x="17596" y="12217"/>
                </a:lnTo>
                <a:lnTo>
                  <a:pt x="17563" y="12251"/>
                </a:lnTo>
                <a:lnTo>
                  <a:pt x="17509" y="12190"/>
                </a:lnTo>
                <a:lnTo>
                  <a:pt x="17521" y="12129"/>
                </a:lnTo>
                <a:lnTo>
                  <a:pt x="17569" y="12123"/>
                </a:lnTo>
                <a:lnTo>
                  <a:pt x="17669" y="12117"/>
                </a:lnTo>
                <a:lnTo>
                  <a:pt x="17722" y="12129"/>
                </a:lnTo>
                <a:lnTo>
                  <a:pt x="17765" y="12117"/>
                </a:lnTo>
                <a:lnTo>
                  <a:pt x="17814" y="12043"/>
                </a:lnTo>
                <a:lnTo>
                  <a:pt x="17802" y="12029"/>
                </a:lnTo>
                <a:close/>
                <a:moveTo>
                  <a:pt x="18227" y="12177"/>
                </a:moveTo>
                <a:lnTo>
                  <a:pt x="18201" y="12196"/>
                </a:lnTo>
                <a:lnTo>
                  <a:pt x="18121" y="12217"/>
                </a:lnTo>
                <a:lnTo>
                  <a:pt x="18148" y="12251"/>
                </a:lnTo>
                <a:lnTo>
                  <a:pt x="18201" y="12272"/>
                </a:lnTo>
                <a:lnTo>
                  <a:pt x="18222" y="12311"/>
                </a:lnTo>
                <a:lnTo>
                  <a:pt x="18307" y="12311"/>
                </a:lnTo>
                <a:lnTo>
                  <a:pt x="18314" y="12330"/>
                </a:lnTo>
                <a:lnTo>
                  <a:pt x="18271" y="12330"/>
                </a:lnTo>
                <a:lnTo>
                  <a:pt x="18207" y="12357"/>
                </a:lnTo>
                <a:lnTo>
                  <a:pt x="18254" y="12391"/>
                </a:lnTo>
                <a:lnTo>
                  <a:pt x="18254" y="12424"/>
                </a:lnTo>
                <a:lnTo>
                  <a:pt x="18266" y="12452"/>
                </a:lnTo>
                <a:lnTo>
                  <a:pt x="18287" y="12445"/>
                </a:lnTo>
                <a:lnTo>
                  <a:pt x="18307" y="12405"/>
                </a:lnTo>
                <a:lnTo>
                  <a:pt x="18394" y="12479"/>
                </a:lnTo>
                <a:lnTo>
                  <a:pt x="18440" y="12479"/>
                </a:lnTo>
                <a:lnTo>
                  <a:pt x="18553" y="12546"/>
                </a:lnTo>
                <a:lnTo>
                  <a:pt x="18585" y="12606"/>
                </a:lnTo>
                <a:lnTo>
                  <a:pt x="18595" y="12686"/>
                </a:lnTo>
                <a:lnTo>
                  <a:pt x="18563" y="12707"/>
                </a:lnTo>
                <a:lnTo>
                  <a:pt x="18537" y="12765"/>
                </a:lnTo>
                <a:lnTo>
                  <a:pt x="18611" y="12765"/>
                </a:lnTo>
                <a:lnTo>
                  <a:pt x="18626" y="12740"/>
                </a:lnTo>
                <a:lnTo>
                  <a:pt x="18686" y="12759"/>
                </a:lnTo>
                <a:lnTo>
                  <a:pt x="18733" y="12820"/>
                </a:lnTo>
                <a:lnTo>
                  <a:pt x="18798" y="12820"/>
                </a:lnTo>
                <a:lnTo>
                  <a:pt x="18829" y="12832"/>
                </a:lnTo>
                <a:lnTo>
                  <a:pt x="18877" y="12807"/>
                </a:lnTo>
                <a:lnTo>
                  <a:pt x="18866" y="12753"/>
                </a:lnTo>
                <a:lnTo>
                  <a:pt x="18904" y="12726"/>
                </a:lnTo>
                <a:lnTo>
                  <a:pt x="18952" y="12707"/>
                </a:lnTo>
                <a:lnTo>
                  <a:pt x="19025" y="12740"/>
                </a:lnTo>
                <a:lnTo>
                  <a:pt x="19059" y="12807"/>
                </a:lnTo>
                <a:lnTo>
                  <a:pt x="19090" y="12847"/>
                </a:lnTo>
                <a:lnTo>
                  <a:pt x="19138" y="12893"/>
                </a:lnTo>
                <a:lnTo>
                  <a:pt x="19196" y="12908"/>
                </a:lnTo>
                <a:lnTo>
                  <a:pt x="19245" y="12914"/>
                </a:lnTo>
                <a:lnTo>
                  <a:pt x="19260" y="12933"/>
                </a:lnTo>
                <a:lnTo>
                  <a:pt x="19298" y="12927"/>
                </a:lnTo>
                <a:lnTo>
                  <a:pt x="19308" y="12908"/>
                </a:lnTo>
                <a:lnTo>
                  <a:pt x="19245" y="12874"/>
                </a:lnTo>
                <a:lnTo>
                  <a:pt x="19260" y="12860"/>
                </a:lnTo>
                <a:lnTo>
                  <a:pt x="19218" y="12847"/>
                </a:lnTo>
                <a:lnTo>
                  <a:pt x="19218" y="12814"/>
                </a:lnTo>
                <a:lnTo>
                  <a:pt x="19185" y="12820"/>
                </a:lnTo>
                <a:lnTo>
                  <a:pt x="19148" y="12740"/>
                </a:lnTo>
                <a:lnTo>
                  <a:pt x="19095" y="12692"/>
                </a:lnTo>
                <a:lnTo>
                  <a:pt x="19085" y="12640"/>
                </a:lnTo>
                <a:lnTo>
                  <a:pt x="19138" y="12632"/>
                </a:lnTo>
                <a:lnTo>
                  <a:pt x="19122" y="12592"/>
                </a:lnTo>
                <a:lnTo>
                  <a:pt x="19025" y="12552"/>
                </a:lnTo>
                <a:lnTo>
                  <a:pt x="19015" y="12506"/>
                </a:lnTo>
                <a:lnTo>
                  <a:pt x="18984" y="12472"/>
                </a:lnTo>
                <a:lnTo>
                  <a:pt x="18941" y="12431"/>
                </a:lnTo>
                <a:lnTo>
                  <a:pt x="18834" y="12391"/>
                </a:lnTo>
                <a:lnTo>
                  <a:pt x="18733" y="12338"/>
                </a:lnTo>
                <a:lnTo>
                  <a:pt x="18670" y="12324"/>
                </a:lnTo>
                <a:lnTo>
                  <a:pt x="18626" y="12297"/>
                </a:lnTo>
                <a:lnTo>
                  <a:pt x="18580" y="12272"/>
                </a:lnTo>
                <a:lnTo>
                  <a:pt x="18527" y="12272"/>
                </a:lnTo>
                <a:lnTo>
                  <a:pt x="18457" y="12318"/>
                </a:lnTo>
                <a:lnTo>
                  <a:pt x="18409" y="12397"/>
                </a:lnTo>
                <a:lnTo>
                  <a:pt x="18350" y="12351"/>
                </a:lnTo>
                <a:lnTo>
                  <a:pt x="18334" y="12230"/>
                </a:lnTo>
                <a:lnTo>
                  <a:pt x="18324" y="12205"/>
                </a:lnTo>
                <a:lnTo>
                  <a:pt x="18227" y="12177"/>
                </a:lnTo>
                <a:close/>
                <a:moveTo>
                  <a:pt x="19313" y="12330"/>
                </a:moveTo>
                <a:lnTo>
                  <a:pt x="19298" y="12351"/>
                </a:lnTo>
                <a:lnTo>
                  <a:pt x="19339" y="12372"/>
                </a:lnTo>
                <a:lnTo>
                  <a:pt x="19371" y="12405"/>
                </a:lnTo>
                <a:lnTo>
                  <a:pt x="19398" y="12424"/>
                </a:lnTo>
                <a:lnTo>
                  <a:pt x="19414" y="12452"/>
                </a:lnTo>
                <a:lnTo>
                  <a:pt x="19424" y="12498"/>
                </a:lnTo>
                <a:lnTo>
                  <a:pt x="19441" y="12479"/>
                </a:lnTo>
                <a:lnTo>
                  <a:pt x="19436" y="12439"/>
                </a:lnTo>
                <a:lnTo>
                  <a:pt x="19414" y="12418"/>
                </a:lnTo>
                <a:lnTo>
                  <a:pt x="19388" y="12385"/>
                </a:lnTo>
                <a:lnTo>
                  <a:pt x="19366" y="12372"/>
                </a:lnTo>
                <a:lnTo>
                  <a:pt x="19344" y="12351"/>
                </a:lnTo>
                <a:lnTo>
                  <a:pt x="19313" y="12330"/>
                </a:lnTo>
                <a:close/>
                <a:moveTo>
                  <a:pt x="18053" y="12351"/>
                </a:moveTo>
                <a:lnTo>
                  <a:pt x="17983" y="12357"/>
                </a:lnTo>
                <a:lnTo>
                  <a:pt x="17968" y="12397"/>
                </a:lnTo>
                <a:lnTo>
                  <a:pt x="18010" y="12397"/>
                </a:lnTo>
                <a:lnTo>
                  <a:pt x="18041" y="12397"/>
                </a:lnTo>
                <a:lnTo>
                  <a:pt x="18089" y="12397"/>
                </a:lnTo>
                <a:lnTo>
                  <a:pt x="18143" y="12431"/>
                </a:lnTo>
                <a:lnTo>
                  <a:pt x="18121" y="12378"/>
                </a:lnTo>
                <a:lnTo>
                  <a:pt x="18053" y="12351"/>
                </a:lnTo>
                <a:close/>
                <a:moveTo>
                  <a:pt x="17915" y="12378"/>
                </a:moveTo>
                <a:lnTo>
                  <a:pt x="17855" y="12385"/>
                </a:lnTo>
                <a:lnTo>
                  <a:pt x="17867" y="12412"/>
                </a:lnTo>
                <a:lnTo>
                  <a:pt x="17908" y="12424"/>
                </a:lnTo>
                <a:lnTo>
                  <a:pt x="17930" y="12405"/>
                </a:lnTo>
                <a:lnTo>
                  <a:pt x="17915" y="12378"/>
                </a:lnTo>
                <a:close/>
                <a:moveTo>
                  <a:pt x="19351" y="12452"/>
                </a:moveTo>
                <a:lnTo>
                  <a:pt x="19356" y="12498"/>
                </a:lnTo>
                <a:lnTo>
                  <a:pt x="19324" y="12525"/>
                </a:lnTo>
                <a:lnTo>
                  <a:pt x="19308" y="12546"/>
                </a:lnTo>
                <a:lnTo>
                  <a:pt x="19271" y="12552"/>
                </a:lnTo>
                <a:lnTo>
                  <a:pt x="19265" y="12512"/>
                </a:lnTo>
                <a:lnTo>
                  <a:pt x="19260" y="12518"/>
                </a:lnTo>
                <a:lnTo>
                  <a:pt x="19250" y="12552"/>
                </a:lnTo>
                <a:lnTo>
                  <a:pt x="19218" y="12558"/>
                </a:lnTo>
                <a:lnTo>
                  <a:pt x="19165" y="12546"/>
                </a:lnTo>
                <a:lnTo>
                  <a:pt x="19158" y="12573"/>
                </a:lnTo>
                <a:lnTo>
                  <a:pt x="19196" y="12592"/>
                </a:lnTo>
                <a:lnTo>
                  <a:pt x="19245" y="12613"/>
                </a:lnTo>
                <a:lnTo>
                  <a:pt x="19271" y="12613"/>
                </a:lnTo>
                <a:lnTo>
                  <a:pt x="19303" y="12592"/>
                </a:lnTo>
                <a:lnTo>
                  <a:pt x="19334" y="12579"/>
                </a:lnTo>
                <a:lnTo>
                  <a:pt x="19344" y="12558"/>
                </a:lnTo>
                <a:lnTo>
                  <a:pt x="19378" y="12552"/>
                </a:lnTo>
                <a:lnTo>
                  <a:pt x="19393" y="12506"/>
                </a:lnTo>
                <a:lnTo>
                  <a:pt x="19393" y="12464"/>
                </a:lnTo>
                <a:lnTo>
                  <a:pt x="19383" y="12452"/>
                </a:lnTo>
                <a:lnTo>
                  <a:pt x="19351" y="12452"/>
                </a:lnTo>
                <a:close/>
                <a:moveTo>
                  <a:pt x="19531" y="12518"/>
                </a:moveTo>
                <a:lnTo>
                  <a:pt x="19521" y="12525"/>
                </a:lnTo>
                <a:lnTo>
                  <a:pt x="19537" y="12579"/>
                </a:lnTo>
                <a:lnTo>
                  <a:pt x="19564" y="12625"/>
                </a:lnTo>
                <a:lnTo>
                  <a:pt x="19584" y="12652"/>
                </a:lnTo>
                <a:lnTo>
                  <a:pt x="19600" y="12646"/>
                </a:lnTo>
                <a:lnTo>
                  <a:pt x="19610" y="12625"/>
                </a:lnTo>
                <a:lnTo>
                  <a:pt x="19584" y="12606"/>
                </a:lnTo>
                <a:lnTo>
                  <a:pt x="19552" y="12558"/>
                </a:lnTo>
                <a:lnTo>
                  <a:pt x="19537" y="12539"/>
                </a:lnTo>
                <a:lnTo>
                  <a:pt x="19531" y="12518"/>
                </a:lnTo>
                <a:close/>
                <a:moveTo>
                  <a:pt x="18355" y="12546"/>
                </a:moveTo>
                <a:lnTo>
                  <a:pt x="18340" y="12573"/>
                </a:lnTo>
                <a:lnTo>
                  <a:pt x="18329" y="12598"/>
                </a:lnTo>
                <a:lnTo>
                  <a:pt x="18340" y="12652"/>
                </a:lnTo>
                <a:lnTo>
                  <a:pt x="18367" y="12606"/>
                </a:lnTo>
                <a:lnTo>
                  <a:pt x="18367" y="12573"/>
                </a:lnTo>
                <a:lnTo>
                  <a:pt x="18355" y="12546"/>
                </a:lnTo>
                <a:close/>
                <a:moveTo>
                  <a:pt x="16697" y="12579"/>
                </a:moveTo>
                <a:lnTo>
                  <a:pt x="16653" y="12652"/>
                </a:lnTo>
                <a:lnTo>
                  <a:pt x="16707" y="12659"/>
                </a:lnTo>
                <a:lnTo>
                  <a:pt x="16718" y="12686"/>
                </a:lnTo>
                <a:lnTo>
                  <a:pt x="16825" y="12719"/>
                </a:lnTo>
                <a:lnTo>
                  <a:pt x="16851" y="12707"/>
                </a:lnTo>
                <a:lnTo>
                  <a:pt x="16893" y="12719"/>
                </a:lnTo>
                <a:lnTo>
                  <a:pt x="16958" y="12747"/>
                </a:lnTo>
                <a:lnTo>
                  <a:pt x="17016" y="12759"/>
                </a:lnTo>
                <a:lnTo>
                  <a:pt x="17074" y="12765"/>
                </a:lnTo>
                <a:lnTo>
                  <a:pt x="17127" y="12759"/>
                </a:lnTo>
                <a:lnTo>
                  <a:pt x="17190" y="12793"/>
                </a:lnTo>
                <a:lnTo>
                  <a:pt x="17255" y="12759"/>
                </a:lnTo>
                <a:lnTo>
                  <a:pt x="17185" y="12719"/>
                </a:lnTo>
                <a:lnTo>
                  <a:pt x="17100" y="12707"/>
                </a:lnTo>
                <a:lnTo>
                  <a:pt x="17079" y="12659"/>
                </a:lnTo>
                <a:lnTo>
                  <a:pt x="16968" y="12619"/>
                </a:lnTo>
                <a:lnTo>
                  <a:pt x="16958" y="12652"/>
                </a:lnTo>
                <a:lnTo>
                  <a:pt x="16845" y="12646"/>
                </a:lnTo>
                <a:lnTo>
                  <a:pt x="16835" y="12619"/>
                </a:lnTo>
                <a:lnTo>
                  <a:pt x="16813" y="12613"/>
                </a:lnTo>
                <a:lnTo>
                  <a:pt x="16765" y="12585"/>
                </a:lnTo>
                <a:lnTo>
                  <a:pt x="16697" y="12579"/>
                </a:lnTo>
                <a:close/>
                <a:moveTo>
                  <a:pt x="19644" y="12632"/>
                </a:moveTo>
                <a:lnTo>
                  <a:pt x="19637" y="12646"/>
                </a:lnTo>
                <a:lnTo>
                  <a:pt x="19664" y="12673"/>
                </a:lnTo>
                <a:lnTo>
                  <a:pt x="19685" y="12692"/>
                </a:lnTo>
                <a:lnTo>
                  <a:pt x="19702" y="12686"/>
                </a:lnTo>
                <a:lnTo>
                  <a:pt x="19675" y="12665"/>
                </a:lnTo>
                <a:lnTo>
                  <a:pt x="19644" y="12632"/>
                </a:lnTo>
                <a:close/>
                <a:moveTo>
                  <a:pt x="19750" y="12686"/>
                </a:moveTo>
                <a:lnTo>
                  <a:pt x="19738" y="12692"/>
                </a:lnTo>
                <a:lnTo>
                  <a:pt x="19760" y="12719"/>
                </a:lnTo>
                <a:lnTo>
                  <a:pt x="19792" y="12747"/>
                </a:lnTo>
                <a:lnTo>
                  <a:pt x="19840" y="12774"/>
                </a:lnTo>
                <a:lnTo>
                  <a:pt x="19835" y="12759"/>
                </a:lnTo>
                <a:lnTo>
                  <a:pt x="19823" y="12740"/>
                </a:lnTo>
                <a:lnTo>
                  <a:pt x="19777" y="12707"/>
                </a:lnTo>
                <a:lnTo>
                  <a:pt x="19750" y="12686"/>
                </a:lnTo>
                <a:close/>
                <a:moveTo>
                  <a:pt x="17388" y="12740"/>
                </a:moveTo>
                <a:lnTo>
                  <a:pt x="17371" y="12765"/>
                </a:lnTo>
                <a:lnTo>
                  <a:pt x="17340" y="12765"/>
                </a:lnTo>
                <a:lnTo>
                  <a:pt x="17318" y="12814"/>
                </a:lnTo>
                <a:lnTo>
                  <a:pt x="17350" y="12814"/>
                </a:lnTo>
                <a:lnTo>
                  <a:pt x="17388" y="12799"/>
                </a:lnTo>
                <a:lnTo>
                  <a:pt x="17456" y="12786"/>
                </a:lnTo>
                <a:lnTo>
                  <a:pt x="17441" y="12753"/>
                </a:lnTo>
                <a:lnTo>
                  <a:pt x="17410" y="12759"/>
                </a:lnTo>
                <a:lnTo>
                  <a:pt x="17388" y="12740"/>
                </a:lnTo>
                <a:close/>
                <a:moveTo>
                  <a:pt x="17676" y="12740"/>
                </a:moveTo>
                <a:lnTo>
                  <a:pt x="17627" y="12765"/>
                </a:lnTo>
                <a:lnTo>
                  <a:pt x="17584" y="12774"/>
                </a:lnTo>
                <a:lnTo>
                  <a:pt x="17548" y="12753"/>
                </a:lnTo>
                <a:lnTo>
                  <a:pt x="17504" y="12765"/>
                </a:lnTo>
                <a:lnTo>
                  <a:pt x="17504" y="12793"/>
                </a:lnTo>
                <a:lnTo>
                  <a:pt x="17579" y="12807"/>
                </a:lnTo>
                <a:lnTo>
                  <a:pt x="17669" y="12786"/>
                </a:lnTo>
                <a:lnTo>
                  <a:pt x="17676" y="12740"/>
                </a:lnTo>
                <a:close/>
                <a:moveTo>
                  <a:pt x="17915" y="12753"/>
                </a:moveTo>
                <a:lnTo>
                  <a:pt x="17898" y="12765"/>
                </a:lnTo>
                <a:lnTo>
                  <a:pt x="17855" y="12765"/>
                </a:lnTo>
                <a:lnTo>
                  <a:pt x="17802" y="12786"/>
                </a:lnTo>
                <a:lnTo>
                  <a:pt x="17797" y="12799"/>
                </a:lnTo>
                <a:lnTo>
                  <a:pt x="17739" y="12832"/>
                </a:lnTo>
                <a:lnTo>
                  <a:pt x="17717" y="12874"/>
                </a:lnTo>
                <a:lnTo>
                  <a:pt x="17712" y="12899"/>
                </a:lnTo>
                <a:lnTo>
                  <a:pt x="17717" y="12908"/>
                </a:lnTo>
                <a:lnTo>
                  <a:pt x="17765" y="12893"/>
                </a:lnTo>
                <a:lnTo>
                  <a:pt x="17802" y="12841"/>
                </a:lnTo>
                <a:lnTo>
                  <a:pt x="17855" y="12820"/>
                </a:lnTo>
                <a:lnTo>
                  <a:pt x="17915" y="12786"/>
                </a:lnTo>
                <a:lnTo>
                  <a:pt x="17935" y="12765"/>
                </a:lnTo>
                <a:lnTo>
                  <a:pt x="17915" y="12753"/>
                </a:lnTo>
                <a:close/>
                <a:moveTo>
                  <a:pt x="19876" y="12759"/>
                </a:moveTo>
                <a:lnTo>
                  <a:pt x="19888" y="12799"/>
                </a:lnTo>
                <a:lnTo>
                  <a:pt x="19930" y="12866"/>
                </a:lnTo>
                <a:lnTo>
                  <a:pt x="19941" y="12853"/>
                </a:lnTo>
                <a:lnTo>
                  <a:pt x="19920" y="12820"/>
                </a:lnTo>
                <a:lnTo>
                  <a:pt x="19898" y="12759"/>
                </a:lnTo>
                <a:lnTo>
                  <a:pt x="19876" y="12759"/>
                </a:lnTo>
                <a:close/>
                <a:moveTo>
                  <a:pt x="19823" y="12826"/>
                </a:moveTo>
                <a:lnTo>
                  <a:pt x="19823" y="12853"/>
                </a:lnTo>
                <a:lnTo>
                  <a:pt x="19835" y="12866"/>
                </a:lnTo>
                <a:lnTo>
                  <a:pt x="19871" y="12874"/>
                </a:lnTo>
                <a:lnTo>
                  <a:pt x="19893" y="12874"/>
                </a:lnTo>
                <a:lnTo>
                  <a:pt x="19883" y="12853"/>
                </a:lnTo>
                <a:lnTo>
                  <a:pt x="19866" y="12841"/>
                </a:lnTo>
                <a:lnTo>
                  <a:pt x="19823" y="12826"/>
                </a:lnTo>
                <a:close/>
                <a:moveTo>
                  <a:pt x="17504" y="12832"/>
                </a:moveTo>
                <a:lnTo>
                  <a:pt x="17446" y="12853"/>
                </a:lnTo>
                <a:lnTo>
                  <a:pt x="17526" y="12899"/>
                </a:lnTo>
                <a:lnTo>
                  <a:pt x="17548" y="12899"/>
                </a:lnTo>
                <a:lnTo>
                  <a:pt x="17553" y="12881"/>
                </a:lnTo>
                <a:lnTo>
                  <a:pt x="17531" y="12860"/>
                </a:lnTo>
                <a:lnTo>
                  <a:pt x="17504" y="12832"/>
                </a:lnTo>
                <a:close/>
                <a:moveTo>
                  <a:pt x="19920" y="12899"/>
                </a:moveTo>
                <a:lnTo>
                  <a:pt x="19941" y="12948"/>
                </a:lnTo>
                <a:lnTo>
                  <a:pt x="19983" y="12948"/>
                </a:lnTo>
                <a:lnTo>
                  <a:pt x="19968" y="12920"/>
                </a:lnTo>
                <a:lnTo>
                  <a:pt x="19956" y="12914"/>
                </a:lnTo>
                <a:lnTo>
                  <a:pt x="19920" y="12899"/>
                </a:lnTo>
                <a:close/>
                <a:moveTo>
                  <a:pt x="18824" y="12933"/>
                </a:moveTo>
                <a:lnTo>
                  <a:pt x="18803" y="12960"/>
                </a:lnTo>
                <a:lnTo>
                  <a:pt x="18798" y="12981"/>
                </a:lnTo>
                <a:lnTo>
                  <a:pt x="18786" y="13021"/>
                </a:lnTo>
                <a:lnTo>
                  <a:pt x="18776" y="13061"/>
                </a:lnTo>
                <a:lnTo>
                  <a:pt x="18781" y="13088"/>
                </a:lnTo>
                <a:lnTo>
                  <a:pt x="18771" y="13100"/>
                </a:lnTo>
                <a:lnTo>
                  <a:pt x="18766" y="13161"/>
                </a:lnTo>
                <a:lnTo>
                  <a:pt x="18771" y="13201"/>
                </a:lnTo>
                <a:lnTo>
                  <a:pt x="18766" y="13222"/>
                </a:lnTo>
                <a:lnTo>
                  <a:pt x="18776" y="13262"/>
                </a:lnTo>
                <a:lnTo>
                  <a:pt x="18754" y="13322"/>
                </a:lnTo>
                <a:lnTo>
                  <a:pt x="18749" y="13362"/>
                </a:lnTo>
                <a:lnTo>
                  <a:pt x="18739" y="13395"/>
                </a:lnTo>
                <a:lnTo>
                  <a:pt x="18728" y="13435"/>
                </a:lnTo>
                <a:lnTo>
                  <a:pt x="18686" y="13462"/>
                </a:lnTo>
                <a:lnTo>
                  <a:pt x="18633" y="13435"/>
                </a:lnTo>
                <a:lnTo>
                  <a:pt x="18621" y="13416"/>
                </a:lnTo>
                <a:lnTo>
                  <a:pt x="18595" y="13395"/>
                </a:lnTo>
                <a:lnTo>
                  <a:pt x="18573" y="13395"/>
                </a:lnTo>
                <a:lnTo>
                  <a:pt x="18537" y="13349"/>
                </a:lnTo>
                <a:lnTo>
                  <a:pt x="18505" y="13322"/>
                </a:lnTo>
                <a:lnTo>
                  <a:pt x="18457" y="13301"/>
                </a:lnTo>
                <a:lnTo>
                  <a:pt x="18414" y="13255"/>
                </a:lnTo>
                <a:lnTo>
                  <a:pt x="18409" y="13234"/>
                </a:lnTo>
                <a:lnTo>
                  <a:pt x="18430" y="13201"/>
                </a:lnTo>
                <a:lnTo>
                  <a:pt x="18447" y="13161"/>
                </a:lnTo>
                <a:lnTo>
                  <a:pt x="18440" y="13128"/>
                </a:lnTo>
                <a:lnTo>
                  <a:pt x="18462" y="13128"/>
                </a:lnTo>
                <a:lnTo>
                  <a:pt x="18483" y="13100"/>
                </a:lnTo>
                <a:lnTo>
                  <a:pt x="18500" y="13061"/>
                </a:lnTo>
                <a:lnTo>
                  <a:pt x="18473" y="13021"/>
                </a:lnTo>
                <a:lnTo>
                  <a:pt x="18457" y="13033"/>
                </a:lnTo>
                <a:lnTo>
                  <a:pt x="18435" y="13027"/>
                </a:lnTo>
                <a:lnTo>
                  <a:pt x="18404" y="13048"/>
                </a:lnTo>
                <a:lnTo>
                  <a:pt x="18367" y="13027"/>
                </a:lnTo>
                <a:lnTo>
                  <a:pt x="18350" y="13033"/>
                </a:lnTo>
                <a:lnTo>
                  <a:pt x="18297" y="13015"/>
                </a:lnTo>
                <a:lnTo>
                  <a:pt x="18266" y="12987"/>
                </a:lnTo>
                <a:lnTo>
                  <a:pt x="18227" y="12966"/>
                </a:lnTo>
                <a:lnTo>
                  <a:pt x="18196" y="12981"/>
                </a:lnTo>
                <a:lnTo>
                  <a:pt x="18239" y="13000"/>
                </a:lnTo>
                <a:lnTo>
                  <a:pt x="18244" y="13042"/>
                </a:lnTo>
                <a:lnTo>
                  <a:pt x="18191" y="13054"/>
                </a:lnTo>
                <a:lnTo>
                  <a:pt x="18164" y="13048"/>
                </a:lnTo>
                <a:lnTo>
                  <a:pt x="18128" y="13075"/>
                </a:lnTo>
                <a:lnTo>
                  <a:pt x="18101" y="13115"/>
                </a:lnTo>
                <a:lnTo>
                  <a:pt x="18111" y="13134"/>
                </a:lnTo>
                <a:lnTo>
                  <a:pt x="18084" y="13155"/>
                </a:lnTo>
                <a:lnTo>
                  <a:pt x="18058" y="13215"/>
                </a:lnTo>
                <a:lnTo>
                  <a:pt x="18068" y="13255"/>
                </a:lnTo>
                <a:lnTo>
                  <a:pt x="18031" y="13249"/>
                </a:lnTo>
                <a:lnTo>
                  <a:pt x="17995" y="13249"/>
                </a:lnTo>
                <a:lnTo>
                  <a:pt x="17961" y="13201"/>
                </a:lnTo>
                <a:lnTo>
                  <a:pt x="17920" y="13167"/>
                </a:lnTo>
                <a:lnTo>
                  <a:pt x="17893" y="13182"/>
                </a:lnTo>
                <a:lnTo>
                  <a:pt x="17867" y="13188"/>
                </a:lnTo>
                <a:lnTo>
                  <a:pt x="17867" y="13209"/>
                </a:lnTo>
                <a:lnTo>
                  <a:pt x="17840" y="13201"/>
                </a:lnTo>
                <a:lnTo>
                  <a:pt x="17840" y="13222"/>
                </a:lnTo>
                <a:lnTo>
                  <a:pt x="17809" y="13234"/>
                </a:lnTo>
                <a:lnTo>
                  <a:pt x="17797" y="13262"/>
                </a:lnTo>
                <a:lnTo>
                  <a:pt x="17765" y="13301"/>
                </a:lnTo>
                <a:lnTo>
                  <a:pt x="17755" y="13356"/>
                </a:lnTo>
                <a:lnTo>
                  <a:pt x="17734" y="13343"/>
                </a:lnTo>
                <a:lnTo>
                  <a:pt x="17712" y="13377"/>
                </a:lnTo>
                <a:lnTo>
                  <a:pt x="17734" y="13416"/>
                </a:lnTo>
                <a:lnTo>
                  <a:pt x="17707" y="13429"/>
                </a:lnTo>
                <a:lnTo>
                  <a:pt x="17686" y="13362"/>
                </a:lnTo>
                <a:lnTo>
                  <a:pt x="17642" y="13429"/>
                </a:lnTo>
                <a:lnTo>
                  <a:pt x="17642" y="13469"/>
                </a:lnTo>
                <a:lnTo>
                  <a:pt x="17637" y="13502"/>
                </a:lnTo>
                <a:lnTo>
                  <a:pt x="17606" y="13544"/>
                </a:lnTo>
                <a:lnTo>
                  <a:pt x="17589" y="13584"/>
                </a:lnTo>
                <a:lnTo>
                  <a:pt x="17558" y="13617"/>
                </a:lnTo>
                <a:lnTo>
                  <a:pt x="17494" y="13636"/>
                </a:lnTo>
                <a:lnTo>
                  <a:pt x="17463" y="13636"/>
                </a:lnTo>
                <a:lnTo>
                  <a:pt x="17451" y="13645"/>
                </a:lnTo>
                <a:lnTo>
                  <a:pt x="17441" y="13663"/>
                </a:lnTo>
                <a:lnTo>
                  <a:pt x="17403" y="13670"/>
                </a:lnTo>
                <a:lnTo>
                  <a:pt x="17361" y="13697"/>
                </a:lnTo>
                <a:lnTo>
                  <a:pt x="17345" y="13691"/>
                </a:lnTo>
                <a:lnTo>
                  <a:pt x="17318" y="13697"/>
                </a:lnTo>
                <a:lnTo>
                  <a:pt x="17270" y="13724"/>
                </a:lnTo>
                <a:lnTo>
                  <a:pt x="17243" y="13758"/>
                </a:lnTo>
                <a:lnTo>
                  <a:pt x="17197" y="13785"/>
                </a:lnTo>
                <a:lnTo>
                  <a:pt x="17170" y="13837"/>
                </a:lnTo>
                <a:lnTo>
                  <a:pt x="17164" y="13779"/>
                </a:lnTo>
                <a:lnTo>
                  <a:pt x="17144" y="13831"/>
                </a:lnTo>
                <a:lnTo>
                  <a:pt x="17149" y="13879"/>
                </a:lnTo>
                <a:lnTo>
                  <a:pt x="17144" y="13919"/>
                </a:lnTo>
                <a:lnTo>
                  <a:pt x="17127" y="13938"/>
                </a:lnTo>
                <a:lnTo>
                  <a:pt x="17122" y="13986"/>
                </a:lnTo>
                <a:lnTo>
                  <a:pt x="17137" y="14013"/>
                </a:lnTo>
                <a:lnTo>
                  <a:pt x="17144" y="14038"/>
                </a:lnTo>
                <a:lnTo>
                  <a:pt x="17170" y="14099"/>
                </a:lnTo>
                <a:lnTo>
                  <a:pt x="17170" y="14139"/>
                </a:lnTo>
                <a:lnTo>
                  <a:pt x="17154" y="14113"/>
                </a:lnTo>
                <a:lnTo>
                  <a:pt x="17127" y="14086"/>
                </a:lnTo>
                <a:lnTo>
                  <a:pt x="17144" y="14159"/>
                </a:lnTo>
                <a:lnTo>
                  <a:pt x="17122" y="14126"/>
                </a:lnTo>
                <a:lnTo>
                  <a:pt x="17127" y="14159"/>
                </a:lnTo>
                <a:lnTo>
                  <a:pt x="17159" y="14226"/>
                </a:lnTo>
                <a:lnTo>
                  <a:pt x="17170" y="14293"/>
                </a:lnTo>
                <a:lnTo>
                  <a:pt x="17197" y="14327"/>
                </a:lnTo>
                <a:lnTo>
                  <a:pt x="17197" y="14348"/>
                </a:lnTo>
                <a:lnTo>
                  <a:pt x="17217" y="14400"/>
                </a:lnTo>
                <a:lnTo>
                  <a:pt x="17217" y="14455"/>
                </a:lnTo>
                <a:lnTo>
                  <a:pt x="17228" y="14501"/>
                </a:lnTo>
                <a:lnTo>
                  <a:pt x="17255" y="14589"/>
                </a:lnTo>
                <a:lnTo>
                  <a:pt x="17265" y="14635"/>
                </a:lnTo>
                <a:lnTo>
                  <a:pt x="17255" y="14695"/>
                </a:lnTo>
                <a:lnTo>
                  <a:pt x="17260" y="14729"/>
                </a:lnTo>
                <a:lnTo>
                  <a:pt x="17250" y="14750"/>
                </a:lnTo>
                <a:lnTo>
                  <a:pt x="17217" y="14762"/>
                </a:lnTo>
                <a:lnTo>
                  <a:pt x="17217" y="14808"/>
                </a:lnTo>
                <a:lnTo>
                  <a:pt x="17250" y="14829"/>
                </a:lnTo>
                <a:lnTo>
                  <a:pt x="17313" y="14884"/>
                </a:lnTo>
                <a:lnTo>
                  <a:pt x="17350" y="14884"/>
                </a:lnTo>
                <a:lnTo>
                  <a:pt x="17393" y="14890"/>
                </a:lnTo>
                <a:lnTo>
                  <a:pt x="17420" y="14863"/>
                </a:lnTo>
                <a:lnTo>
                  <a:pt x="17451" y="14836"/>
                </a:lnTo>
                <a:lnTo>
                  <a:pt x="17468" y="14836"/>
                </a:lnTo>
                <a:lnTo>
                  <a:pt x="17499" y="14789"/>
                </a:lnTo>
                <a:lnTo>
                  <a:pt x="17543" y="14789"/>
                </a:lnTo>
                <a:lnTo>
                  <a:pt x="17584" y="14775"/>
                </a:lnTo>
                <a:lnTo>
                  <a:pt x="17637" y="14796"/>
                </a:lnTo>
                <a:lnTo>
                  <a:pt x="17669" y="14789"/>
                </a:lnTo>
                <a:lnTo>
                  <a:pt x="17722" y="14783"/>
                </a:lnTo>
                <a:lnTo>
                  <a:pt x="17744" y="14750"/>
                </a:lnTo>
                <a:lnTo>
                  <a:pt x="17755" y="14702"/>
                </a:lnTo>
                <a:lnTo>
                  <a:pt x="17802" y="14683"/>
                </a:lnTo>
                <a:lnTo>
                  <a:pt x="17867" y="14635"/>
                </a:lnTo>
                <a:lnTo>
                  <a:pt x="17925" y="14641"/>
                </a:lnTo>
                <a:lnTo>
                  <a:pt x="17988" y="14616"/>
                </a:lnTo>
                <a:lnTo>
                  <a:pt x="18063" y="14582"/>
                </a:lnTo>
                <a:lnTo>
                  <a:pt x="18169" y="14574"/>
                </a:lnTo>
                <a:lnTo>
                  <a:pt x="18222" y="14616"/>
                </a:lnTo>
                <a:lnTo>
                  <a:pt x="18266" y="14622"/>
                </a:lnTo>
                <a:lnTo>
                  <a:pt x="18340" y="14674"/>
                </a:lnTo>
                <a:lnTo>
                  <a:pt x="18329" y="14695"/>
                </a:lnTo>
                <a:lnTo>
                  <a:pt x="18360" y="14722"/>
                </a:lnTo>
                <a:lnTo>
                  <a:pt x="18399" y="14789"/>
                </a:lnTo>
                <a:lnTo>
                  <a:pt x="18399" y="14836"/>
                </a:lnTo>
                <a:lnTo>
                  <a:pt x="18440" y="14869"/>
                </a:lnTo>
                <a:lnTo>
                  <a:pt x="18462" y="14802"/>
                </a:lnTo>
                <a:lnTo>
                  <a:pt x="18500" y="14769"/>
                </a:lnTo>
                <a:lnTo>
                  <a:pt x="18547" y="14695"/>
                </a:lnTo>
                <a:lnTo>
                  <a:pt x="18553" y="14762"/>
                </a:lnTo>
                <a:lnTo>
                  <a:pt x="18532" y="14802"/>
                </a:lnTo>
                <a:lnTo>
                  <a:pt x="18520" y="14856"/>
                </a:lnTo>
                <a:lnTo>
                  <a:pt x="18488" y="14902"/>
                </a:lnTo>
                <a:lnTo>
                  <a:pt x="18542" y="14890"/>
                </a:lnTo>
                <a:lnTo>
                  <a:pt x="18568" y="14829"/>
                </a:lnTo>
                <a:lnTo>
                  <a:pt x="18585" y="14896"/>
                </a:lnTo>
                <a:lnTo>
                  <a:pt x="18563" y="14936"/>
                </a:lnTo>
                <a:lnTo>
                  <a:pt x="18621" y="14951"/>
                </a:lnTo>
                <a:lnTo>
                  <a:pt x="18648" y="14984"/>
                </a:lnTo>
                <a:lnTo>
                  <a:pt x="18665" y="15030"/>
                </a:lnTo>
                <a:lnTo>
                  <a:pt x="18675" y="15097"/>
                </a:lnTo>
                <a:lnTo>
                  <a:pt x="18713" y="15158"/>
                </a:lnTo>
                <a:lnTo>
                  <a:pt x="18771" y="15185"/>
                </a:lnTo>
                <a:lnTo>
                  <a:pt x="18803" y="15191"/>
                </a:lnTo>
                <a:lnTo>
                  <a:pt x="18834" y="15204"/>
                </a:lnTo>
                <a:lnTo>
                  <a:pt x="18887" y="15231"/>
                </a:lnTo>
                <a:lnTo>
                  <a:pt x="18936" y="15164"/>
                </a:lnTo>
                <a:lnTo>
                  <a:pt x="18967" y="15143"/>
                </a:lnTo>
                <a:lnTo>
                  <a:pt x="18962" y="15198"/>
                </a:lnTo>
                <a:lnTo>
                  <a:pt x="18994" y="15210"/>
                </a:lnTo>
                <a:lnTo>
                  <a:pt x="19042" y="15252"/>
                </a:lnTo>
                <a:lnTo>
                  <a:pt x="19078" y="15210"/>
                </a:lnTo>
                <a:lnTo>
                  <a:pt x="19105" y="15177"/>
                </a:lnTo>
                <a:lnTo>
                  <a:pt x="19158" y="15137"/>
                </a:lnTo>
                <a:lnTo>
                  <a:pt x="19228" y="15137"/>
                </a:lnTo>
                <a:lnTo>
                  <a:pt x="19260" y="15103"/>
                </a:lnTo>
                <a:lnTo>
                  <a:pt x="19255" y="15070"/>
                </a:lnTo>
                <a:lnTo>
                  <a:pt x="19265" y="15009"/>
                </a:lnTo>
                <a:lnTo>
                  <a:pt x="19276" y="14942"/>
                </a:lnTo>
                <a:lnTo>
                  <a:pt x="19303" y="14896"/>
                </a:lnTo>
                <a:lnTo>
                  <a:pt x="19318" y="14823"/>
                </a:lnTo>
                <a:lnTo>
                  <a:pt x="19339" y="14775"/>
                </a:lnTo>
                <a:lnTo>
                  <a:pt x="19361" y="14708"/>
                </a:lnTo>
                <a:lnTo>
                  <a:pt x="19404" y="14668"/>
                </a:lnTo>
                <a:lnTo>
                  <a:pt x="19431" y="14589"/>
                </a:lnTo>
                <a:lnTo>
                  <a:pt x="19441" y="14528"/>
                </a:lnTo>
                <a:lnTo>
                  <a:pt x="19441" y="14482"/>
                </a:lnTo>
                <a:lnTo>
                  <a:pt x="19451" y="14400"/>
                </a:lnTo>
                <a:lnTo>
                  <a:pt x="19462" y="14367"/>
                </a:lnTo>
                <a:lnTo>
                  <a:pt x="19467" y="14293"/>
                </a:lnTo>
                <a:lnTo>
                  <a:pt x="19441" y="14220"/>
                </a:lnTo>
                <a:lnTo>
                  <a:pt x="19446" y="14166"/>
                </a:lnTo>
                <a:lnTo>
                  <a:pt x="19441" y="14126"/>
                </a:lnTo>
                <a:lnTo>
                  <a:pt x="19424" y="14059"/>
                </a:lnTo>
                <a:lnTo>
                  <a:pt x="19383" y="13992"/>
                </a:lnTo>
                <a:lnTo>
                  <a:pt x="19351" y="13959"/>
                </a:lnTo>
                <a:lnTo>
                  <a:pt x="19313" y="13912"/>
                </a:lnTo>
                <a:lnTo>
                  <a:pt x="19303" y="13831"/>
                </a:lnTo>
                <a:lnTo>
                  <a:pt x="19286" y="13837"/>
                </a:lnTo>
                <a:lnTo>
                  <a:pt x="19265" y="13804"/>
                </a:lnTo>
                <a:lnTo>
                  <a:pt x="19238" y="13825"/>
                </a:lnTo>
                <a:lnTo>
                  <a:pt x="19218" y="13737"/>
                </a:lnTo>
                <a:lnTo>
                  <a:pt x="19185" y="13691"/>
                </a:lnTo>
                <a:lnTo>
                  <a:pt x="19192" y="13670"/>
                </a:lnTo>
                <a:lnTo>
                  <a:pt x="19153" y="13636"/>
                </a:lnTo>
                <a:lnTo>
                  <a:pt x="19112" y="13596"/>
                </a:lnTo>
                <a:lnTo>
                  <a:pt x="19047" y="13557"/>
                </a:lnTo>
                <a:lnTo>
                  <a:pt x="19032" y="13511"/>
                </a:lnTo>
                <a:lnTo>
                  <a:pt x="19037" y="13469"/>
                </a:lnTo>
                <a:lnTo>
                  <a:pt x="19020" y="13402"/>
                </a:lnTo>
                <a:lnTo>
                  <a:pt x="19005" y="13395"/>
                </a:lnTo>
                <a:lnTo>
                  <a:pt x="18994" y="13356"/>
                </a:lnTo>
                <a:lnTo>
                  <a:pt x="18984" y="13289"/>
                </a:lnTo>
                <a:lnTo>
                  <a:pt x="18989" y="13255"/>
                </a:lnTo>
                <a:lnTo>
                  <a:pt x="18962" y="13228"/>
                </a:lnTo>
                <a:lnTo>
                  <a:pt x="18941" y="13195"/>
                </a:lnTo>
                <a:lnTo>
                  <a:pt x="18904" y="13222"/>
                </a:lnTo>
                <a:lnTo>
                  <a:pt x="18882" y="13161"/>
                </a:lnTo>
                <a:lnTo>
                  <a:pt x="18887" y="13134"/>
                </a:lnTo>
                <a:lnTo>
                  <a:pt x="18882" y="13094"/>
                </a:lnTo>
                <a:lnTo>
                  <a:pt x="18861" y="13054"/>
                </a:lnTo>
                <a:lnTo>
                  <a:pt x="18856" y="13027"/>
                </a:lnTo>
                <a:lnTo>
                  <a:pt x="18846" y="13015"/>
                </a:lnTo>
                <a:lnTo>
                  <a:pt x="18839" y="12966"/>
                </a:lnTo>
                <a:lnTo>
                  <a:pt x="18824" y="12933"/>
                </a:lnTo>
                <a:close/>
                <a:moveTo>
                  <a:pt x="13377" y="13033"/>
                </a:moveTo>
                <a:lnTo>
                  <a:pt x="13356" y="13067"/>
                </a:lnTo>
                <a:lnTo>
                  <a:pt x="13356" y="13115"/>
                </a:lnTo>
                <a:lnTo>
                  <a:pt x="13324" y="13167"/>
                </a:lnTo>
                <a:lnTo>
                  <a:pt x="13297" y="13155"/>
                </a:lnTo>
                <a:lnTo>
                  <a:pt x="13307" y="13188"/>
                </a:lnTo>
                <a:lnTo>
                  <a:pt x="13287" y="13228"/>
                </a:lnTo>
                <a:lnTo>
                  <a:pt x="13239" y="13276"/>
                </a:lnTo>
                <a:lnTo>
                  <a:pt x="13208" y="13316"/>
                </a:lnTo>
                <a:lnTo>
                  <a:pt x="13181" y="13316"/>
                </a:lnTo>
                <a:lnTo>
                  <a:pt x="13159" y="13329"/>
                </a:lnTo>
                <a:lnTo>
                  <a:pt x="13128" y="13349"/>
                </a:lnTo>
                <a:lnTo>
                  <a:pt x="13101" y="13349"/>
                </a:lnTo>
                <a:lnTo>
                  <a:pt x="13090" y="13395"/>
                </a:lnTo>
                <a:lnTo>
                  <a:pt x="13068" y="13444"/>
                </a:lnTo>
                <a:lnTo>
                  <a:pt x="13075" y="13511"/>
                </a:lnTo>
                <a:lnTo>
                  <a:pt x="13085" y="13557"/>
                </a:lnTo>
                <a:lnTo>
                  <a:pt x="13101" y="13596"/>
                </a:lnTo>
                <a:lnTo>
                  <a:pt x="13095" y="13645"/>
                </a:lnTo>
                <a:lnTo>
                  <a:pt x="13068" y="13703"/>
                </a:lnTo>
                <a:lnTo>
                  <a:pt x="13063" y="13730"/>
                </a:lnTo>
                <a:lnTo>
                  <a:pt x="13036" y="13745"/>
                </a:lnTo>
                <a:lnTo>
                  <a:pt x="13026" y="13804"/>
                </a:lnTo>
                <a:lnTo>
                  <a:pt x="13031" y="13858"/>
                </a:lnTo>
                <a:lnTo>
                  <a:pt x="13053" y="13925"/>
                </a:lnTo>
                <a:lnTo>
                  <a:pt x="13058" y="13992"/>
                </a:lnTo>
                <a:lnTo>
                  <a:pt x="13075" y="14032"/>
                </a:lnTo>
                <a:lnTo>
                  <a:pt x="13121" y="14065"/>
                </a:lnTo>
                <a:lnTo>
                  <a:pt x="13154" y="14086"/>
                </a:lnTo>
                <a:lnTo>
                  <a:pt x="13208" y="14053"/>
                </a:lnTo>
                <a:lnTo>
                  <a:pt x="13254" y="14032"/>
                </a:lnTo>
                <a:lnTo>
                  <a:pt x="13281" y="13938"/>
                </a:lnTo>
                <a:lnTo>
                  <a:pt x="13302" y="13825"/>
                </a:lnTo>
                <a:lnTo>
                  <a:pt x="13341" y="13678"/>
                </a:lnTo>
                <a:lnTo>
                  <a:pt x="13367" y="13569"/>
                </a:lnTo>
                <a:lnTo>
                  <a:pt x="13387" y="13483"/>
                </a:lnTo>
                <a:lnTo>
                  <a:pt x="13394" y="13416"/>
                </a:lnTo>
                <a:lnTo>
                  <a:pt x="13409" y="13402"/>
                </a:lnTo>
                <a:lnTo>
                  <a:pt x="13414" y="13368"/>
                </a:lnTo>
                <a:lnTo>
                  <a:pt x="13404" y="13310"/>
                </a:lnTo>
                <a:lnTo>
                  <a:pt x="13414" y="13289"/>
                </a:lnTo>
                <a:lnTo>
                  <a:pt x="13435" y="13335"/>
                </a:lnTo>
                <a:lnTo>
                  <a:pt x="13447" y="13310"/>
                </a:lnTo>
                <a:lnTo>
                  <a:pt x="13452" y="13276"/>
                </a:lnTo>
                <a:lnTo>
                  <a:pt x="13435" y="13243"/>
                </a:lnTo>
                <a:lnTo>
                  <a:pt x="13425" y="13149"/>
                </a:lnTo>
                <a:lnTo>
                  <a:pt x="13409" y="13100"/>
                </a:lnTo>
                <a:lnTo>
                  <a:pt x="13394" y="13067"/>
                </a:lnTo>
                <a:lnTo>
                  <a:pt x="13377" y="13033"/>
                </a:lnTo>
                <a:close/>
                <a:moveTo>
                  <a:pt x="20229" y="13228"/>
                </a:moveTo>
                <a:lnTo>
                  <a:pt x="20234" y="13289"/>
                </a:lnTo>
                <a:lnTo>
                  <a:pt x="20239" y="13310"/>
                </a:lnTo>
                <a:lnTo>
                  <a:pt x="20249" y="13301"/>
                </a:lnTo>
                <a:lnTo>
                  <a:pt x="20265" y="13316"/>
                </a:lnTo>
                <a:lnTo>
                  <a:pt x="20260" y="13255"/>
                </a:lnTo>
                <a:lnTo>
                  <a:pt x="20229" y="13228"/>
                </a:lnTo>
                <a:close/>
                <a:moveTo>
                  <a:pt x="20265" y="13322"/>
                </a:moveTo>
                <a:lnTo>
                  <a:pt x="20260" y="13343"/>
                </a:lnTo>
                <a:lnTo>
                  <a:pt x="20282" y="13377"/>
                </a:lnTo>
                <a:lnTo>
                  <a:pt x="20302" y="13368"/>
                </a:lnTo>
                <a:lnTo>
                  <a:pt x="20265" y="13322"/>
                </a:lnTo>
                <a:close/>
                <a:moveTo>
                  <a:pt x="0" y="13335"/>
                </a:moveTo>
                <a:lnTo>
                  <a:pt x="0" y="13368"/>
                </a:lnTo>
                <a:lnTo>
                  <a:pt x="10" y="13335"/>
                </a:lnTo>
                <a:lnTo>
                  <a:pt x="0" y="13335"/>
                </a:lnTo>
                <a:close/>
                <a:moveTo>
                  <a:pt x="21010" y="13335"/>
                </a:moveTo>
                <a:lnTo>
                  <a:pt x="20978" y="13362"/>
                </a:lnTo>
                <a:lnTo>
                  <a:pt x="20957" y="13368"/>
                </a:lnTo>
                <a:lnTo>
                  <a:pt x="20930" y="13383"/>
                </a:lnTo>
                <a:lnTo>
                  <a:pt x="20935" y="13410"/>
                </a:lnTo>
                <a:lnTo>
                  <a:pt x="20973" y="13395"/>
                </a:lnTo>
                <a:lnTo>
                  <a:pt x="21010" y="13377"/>
                </a:lnTo>
                <a:lnTo>
                  <a:pt x="21010" y="13335"/>
                </a:lnTo>
                <a:close/>
                <a:moveTo>
                  <a:pt x="20872" y="13435"/>
                </a:moveTo>
                <a:lnTo>
                  <a:pt x="20850" y="13462"/>
                </a:lnTo>
                <a:lnTo>
                  <a:pt x="20855" y="13496"/>
                </a:lnTo>
                <a:lnTo>
                  <a:pt x="20887" y="13511"/>
                </a:lnTo>
                <a:lnTo>
                  <a:pt x="20925" y="13496"/>
                </a:lnTo>
                <a:lnTo>
                  <a:pt x="20935" y="13456"/>
                </a:lnTo>
                <a:lnTo>
                  <a:pt x="20914" y="13435"/>
                </a:lnTo>
                <a:lnTo>
                  <a:pt x="20899" y="13450"/>
                </a:lnTo>
                <a:lnTo>
                  <a:pt x="20872" y="13435"/>
                </a:lnTo>
                <a:close/>
                <a:moveTo>
                  <a:pt x="20079" y="13651"/>
                </a:moveTo>
                <a:lnTo>
                  <a:pt x="20084" y="13678"/>
                </a:lnTo>
                <a:lnTo>
                  <a:pt x="20127" y="13730"/>
                </a:lnTo>
                <a:lnTo>
                  <a:pt x="20164" y="13770"/>
                </a:lnTo>
                <a:lnTo>
                  <a:pt x="20202" y="13804"/>
                </a:lnTo>
                <a:lnTo>
                  <a:pt x="20239" y="13831"/>
                </a:lnTo>
                <a:lnTo>
                  <a:pt x="20260" y="13812"/>
                </a:lnTo>
                <a:lnTo>
                  <a:pt x="20229" y="13770"/>
                </a:lnTo>
                <a:lnTo>
                  <a:pt x="20180" y="13724"/>
                </a:lnTo>
                <a:lnTo>
                  <a:pt x="20159" y="13703"/>
                </a:lnTo>
                <a:lnTo>
                  <a:pt x="20137" y="13678"/>
                </a:lnTo>
                <a:lnTo>
                  <a:pt x="20106" y="13651"/>
                </a:lnTo>
                <a:lnTo>
                  <a:pt x="20079" y="13651"/>
                </a:lnTo>
                <a:close/>
                <a:moveTo>
                  <a:pt x="20601" y="14836"/>
                </a:moveTo>
                <a:lnTo>
                  <a:pt x="20579" y="14842"/>
                </a:lnTo>
                <a:lnTo>
                  <a:pt x="20606" y="14902"/>
                </a:lnTo>
                <a:lnTo>
                  <a:pt x="20648" y="14984"/>
                </a:lnTo>
                <a:lnTo>
                  <a:pt x="20681" y="15024"/>
                </a:lnTo>
                <a:lnTo>
                  <a:pt x="20674" y="15036"/>
                </a:lnTo>
                <a:lnTo>
                  <a:pt x="20701" y="15097"/>
                </a:lnTo>
                <a:lnTo>
                  <a:pt x="20701" y="15158"/>
                </a:lnTo>
                <a:lnTo>
                  <a:pt x="20691" y="15231"/>
                </a:lnTo>
                <a:lnTo>
                  <a:pt x="20654" y="15265"/>
                </a:lnTo>
                <a:lnTo>
                  <a:pt x="20648" y="15298"/>
                </a:lnTo>
                <a:lnTo>
                  <a:pt x="20712" y="15338"/>
                </a:lnTo>
                <a:lnTo>
                  <a:pt x="20734" y="15386"/>
                </a:lnTo>
                <a:lnTo>
                  <a:pt x="20696" y="15466"/>
                </a:lnTo>
                <a:lnTo>
                  <a:pt x="20722" y="15478"/>
                </a:lnTo>
                <a:lnTo>
                  <a:pt x="20734" y="15505"/>
                </a:lnTo>
                <a:lnTo>
                  <a:pt x="20776" y="15466"/>
                </a:lnTo>
                <a:lnTo>
                  <a:pt x="20807" y="15399"/>
                </a:lnTo>
                <a:lnTo>
                  <a:pt x="20829" y="15352"/>
                </a:lnTo>
                <a:lnTo>
                  <a:pt x="20834" y="15332"/>
                </a:lnTo>
                <a:lnTo>
                  <a:pt x="20829" y="15292"/>
                </a:lnTo>
                <a:lnTo>
                  <a:pt x="20845" y="15265"/>
                </a:lnTo>
                <a:lnTo>
                  <a:pt x="20894" y="15265"/>
                </a:lnTo>
                <a:lnTo>
                  <a:pt x="20909" y="15210"/>
                </a:lnTo>
                <a:lnTo>
                  <a:pt x="20925" y="15124"/>
                </a:lnTo>
                <a:lnTo>
                  <a:pt x="20894" y="15118"/>
                </a:lnTo>
                <a:lnTo>
                  <a:pt x="20860" y="15152"/>
                </a:lnTo>
                <a:lnTo>
                  <a:pt x="20824" y="15143"/>
                </a:lnTo>
                <a:lnTo>
                  <a:pt x="20776" y="15118"/>
                </a:lnTo>
                <a:lnTo>
                  <a:pt x="20766" y="15043"/>
                </a:lnTo>
                <a:lnTo>
                  <a:pt x="20739" y="15018"/>
                </a:lnTo>
                <a:lnTo>
                  <a:pt x="20739" y="15085"/>
                </a:lnTo>
                <a:lnTo>
                  <a:pt x="20696" y="14984"/>
                </a:lnTo>
                <a:lnTo>
                  <a:pt x="20681" y="14902"/>
                </a:lnTo>
                <a:lnTo>
                  <a:pt x="20633" y="14884"/>
                </a:lnTo>
                <a:lnTo>
                  <a:pt x="20601" y="14836"/>
                </a:lnTo>
                <a:close/>
                <a:moveTo>
                  <a:pt x="20589" y="15392"/>
                </a:moveTo>
                <a:lnTo>
                  <a:pt x="20548" y="15438"/>
                </a:lnTo>
                <a:lnTo>
                  <a:pt x="20541" y="15493"/>
                </a:lnTo>
                <a:lnTo>
                  <a:pt x="20521" y="15512"/>
                </a:lnTo>
                <a:lnTo>
                  <a:pt x="20495" y="15587"/>
                </a:lnTo>
                <a:lnTo>
                  <a:pt x="20456" y="15639"/>
                </a:lnTo>
                <a:lnTo>
                  <a:pt x="20408" y="15694"/>
                </a:lnTo>
                <a:lnTo>
                  <a:pt x="20367" y="15733"/>
                </a:lnTo>
                <a:lnTo>
                  <a:pt x="20328" y="15754"/>
                </a:lnTo>
                <a:lnTo>
                  <a:pt x="20255" y="15855"/>
                </a:lnTo>
                <a:lnTo>
                  <a:pt x="20222" y="15928"/>
                </a:lnTo>
                <a:lnTo>
                  <a:pt x="20234" y="15968"/>
                </a:lnTo>
                <a:lnTo>
                  <a:pt x="20297" y="15974"/>
                </a:lnTo>
                <a:lnTo>
                  <a:pt x="20335" y="16008"/>
                </a:lnTo>
                <a:lnTo>
                  <a:pt x="20388" y="16014"/>
                </a:lnTo>
                <a:lnTo>
                  <a:pt x="20415" y="15980"/>
                </a:lnTo>
                <a:lnTo>
                  <a:pt x="20461" y="15934"/>
                </a:lnTo>
                <a:lnTo>
                  <a:pt x="20495" y="15828"/>
                </a:lnTo>
                <a:lnTo>
                  <a:pt x="20510" y="15761"/>
                </a:lnTo>
                <a:lnTo>
                  <a:pt x="20563" y="15727"/>
                </a:lnTo>
                <a:lnTo>
                  <a:pt x="20606" y="15721"/>
                </a:lnTo>
                <a:lnTo>
                  <a:pt x="20584" y="15673"/>
                </a:lnTo>
                <a:lnTo>
                  <a:pt x="20616" y="15633"/>
                </a:lnTo>
                <a:lnTo>
                  <a:pt x="20654" y="15560"/>
                </a:lnTo>
                <a:lnTo>
                  <a:pt x="20674" y="15512"/>
                </a:lnTo>
                <a:lnTo>
                  <a:pt x="20674" y="15472"/>
                </a:lnTo>
                <a:lnTo>
                  <a:pt x="20659" y="15432"/>
                </a:lnTo>
                <a:lnTo>
                  <a:pt x="20616" y="15472"/>
                </a:lnTo>
                <a:lnTo>
                  <a:pt x="20601" y="15432"/>
                </a:lnTo>
                <a:lnTo>
                  <a:pt x="20589" y="15392"/>
                </a:lnTo>
                <a:close/>
                <a:moveTo>
                  <a:pt x="18952" y="15411"/>
                </a:moveTo>
                <a:lnTo>
                  <a:pt x="18952" y="15459"/>
                </a:lnTo>
                <a:lnTo>
                  <a:pt x="18984" y="15539"/>
                </a:lnTo>
                <a:lnTo>
                  <a:pt x="18994" y="15606"/>
                </a:lnTo>
                <a:lnTo>
                  <a:pt x="19025" y="15694"/>
                </a:lnTo>
                <a:lnTo>
                  <a:pt x="19064" y="15694"/>
                </a:lnTo>
                <a:lnTo>
                  <a:pt x="19073" y="15700"/>
                </a:lnTo>
                <a:lnTo>
                  <a:pt x="19117" y="15633"/>
                </a:lnTo>
                <a:lnTo>
                  <a:pt x="19138" y="15660"/>
                </a:lnTo>
                <a:lnTo>
                  <a:pt x="19143" y="15579"/>
                </a:lnTo>
                <a:lnTo>
                  <a:pt x="19165" y="15545"/>
                </a:lnTo>
                <a:lnTo>
                  <a:pt x="19158" y="15426"/>
                </a:lnTo>
                <a:lnTo>
                  <a:pt x="19122" y="15419"/>
                </a:lnTo>
                <a:lnTo>
                  <a:pt x="19078" y="15438"/>
                </a:lnTo>
                <a:lnTo>
                  <a:pt x="19047" y="15453"/>
                </a:lnTo>
                <a:lnTo>
                  <a:pt x="18989" y="15419"/>
                </a:lnTo>
                <a:lnTo>
                  <a:pt x="18952" y="15411"/>
                </a:lnTo>
                <a:close/>
                <a:moveTo>
                  <a:pt x="14526" y="16229"/>
                </a:moveTo>
                <a:lnTo>
                  <a:pt x="14526" y="16248"/>
                </a:lnTo>
                <a:lnTo>
                  <a:pt x="14516" y="16296"/>
                </a:lnTo>
                <a:lnTo>
                  <a:pt x="14516" y="16357"/>
                </a:lnTo>
                <a:lnTo>
                  <a:pt x="14606" y="16349"/>
                </a:lnTo>
                <a:lnTo>
                  <a:pt x="14622" y="16303"/>
                </a:lnTo>
                <a:lnTo>
                  <a:pt x="14622" y="16276"/>
                </a:lnTo>
                <a:lnTo>
                  <a:pt x="14564" y="16263"/>
                </a:lnTo>
                <a:lnTo>
                  <a:pt x="14526" y="16229"/>
                </a:lnTo>
                <a:close/>
                <a:moveTo>
                  <a:pt x="7084" y="16510"/>
                </a:moveTo>
                <a:lnTo>
                  <a:pt x="7053" y="16558"/>
                </a:lnTo>
                <a:lnTo>
                  <a:pt x="6999" y="16531"/>
                </a:lnTo>
                <a:lnTo>
                  <a:pt x="6931" y="16598"/>
                </a:lnTo>
                <a:lnTo>
                  <a:pt x="6963" y="16650"/>
                </a:lnTo>
                <a:lnTo>
                  <a:pt x="7011" y="16598"/>
                </a:lnTo>
                <a:lnTo>
                  <a:pt x="7038" y="16638"/>
                </a:lnTo>
                <a:lnTo>
                  <a:pt x="7117" y="16604"/>
                </a:lnTo>
                <a:lnTo>
                  <a:pt x="7132" y="16564"/>
                </a:lnTo>
                <a:lnTo>
                  <a:pt x="7084" y="16510"/>
                </a:lnTo>
                <a:close/>
                <a:moveTo>
                  <a:pt x="6458" y="16677"/>
                </a:moveTo>
                <a:lnTo>
                  <a:pt x="6404" y="16732"/>
                </a:lnTo>
                <a:lnTo>
                  <a:pt x="6383" y="16811"/>
                </a:lnTo>
                <a:lnTo>
                  <a:pt x="6356" y="16872"/>
                </a:lnTo>
                <a:lnTo>
                  <a:pt x="6276" y="16826"/>
                </a:lnTo>
                <a:lnTo>
                  <a:pt x="6197" y="16744"/>
                </a:lnTo>
                <a:lnTo>
                  <a:pt x="6148" y="16717"/>
                </a:lnTo>
                <a:lnTo>
                  <a:pt x="6228" y="16851"/>
                </a:lnTo>
                <a:lnTo>
                  <a:pt x="6286" y="16926"/>
                </a:lnTo>
                <a:lnTo>
                  <a:pt x="6361" y="16993"/>
                </a:lnTo>
                <a:lnTo>
                  <a:pt x="6419" y="17012"/>
                </a:lnTo>
                <a:lnTo>
                  <a:pt x="6463" y="17052"/>
                </a:lnTo>
                <a:lnTo>
                  <a:pt x="6526" y="17067"/>
                </a:lnTo>
                <a:lnTo>
                  <a:pt x="6574" y="17027"/>
                </a:lnTo>
                <a:lnTo>
                  <a:pt x="6596" y="16972"/>
                </a:lnTo>
                <a:lnTo>
                  <a:pt x="6627" y="17019"/>
                </a:lnTo>
                <a:lnTo>
                  <a:pt x="6680" y="17012"/>
                </a:lnTo>
                <a:lnTo>
                  <a:pt x="6707" y="16945"/>
                </a:lnTo>
                <a:lnTo>
                  <a:pt x="6627" y="16918"/>
                </a:lnTo>
                <a:lnTo>
                  <a:pt x="6547" y="16839"/>
                </a:lnTo>
                <a:lnTo>
                  <a:pt x="6521" y="16751"/>
                </a:lnTo>
                <a:lnTo>
                  <a:pt x="6499" y="16692"/>
                </a:lnTo>
                <a:lnTo>
                  <a:pt x="6458" y="16677"/>
                </a:lnTo>
                <a:close/>
                <a:moveTo>
                  <a:pt x="7127" y="18178"/>
                </a:moveTo>
                <a:lnTo>
                  <a:pt x="7084" y="18199"/>
                </a:lnTo>
                <a:lnTo>
                  <a:pt x="7053" y="18245"/>
                </a:lnTo>
                <a:lnTo>
                  <a:pt x="7011" y="18291"/>
                </a:lnTo>
                <a:lnTo>
                  <a:pt x="6963" y="18312"/>
                </a:lnTo>
                <a:lnTo>
                  <a:pt x="6920" y="18346"/>
                </a:lnTo>
                <a:lnTo>
                  <a:pt x="6883" y="18392"/>
                </a:lnTo>
                <a:lnTo>
                  <a:pt x="6825" y="18406"/>
                </a:lnTo>
                <a:lnTo>
                  <a:pt x="6792" y="18452"/>
                </a:lnTo>
                <a:lnTo>
                  <a:pt x="6760" y="18500"/>
                </a:lnTo>
                <a:lnTo>
                  <a:pt x="6733" y="18574"/>
                </a:lnTo>
                <a:lnTo>
                  <a:pt x="6685" y="18626"/>
                </a:lnTo>
                <a:lnTo>
                  <a:pt x="6649" y="18680"/>
                </a:lnTo>
                <a:lnTo>
                  <a:pt x="6612" y="18754"/>
                </a:lnTo>
                <a:lnTo>
                  <a:pt x="6579" y="18808"/>
                </a:lnTo>
                <a:lnTo>
                  <a:pt x="6547" y="18888"/>
                </a:lnTo>
                <a:lnTo>
                  <a:pt x="6559" y="18969"/>
                </a:lnTo>
                <a:lnTo>
                  <a:pt x="6569" y="19049"/>
                </a:lnTo>
                <a:lnTo>
                  <a:pt x="6559" y="19128"/>
                </a:lnTo>
                <a:lnTo>
                  <a:pt x="6537" y="19210"/>
                </a:lnTo>
                <a:lnTo>
                  <a:pt x="6511" y="19289"/>
                </a:lnTo>
                <a:lnTo>
                  <a:pt x="6506" y="19371"/>
                </a:lnTo>
                <a:lnTo>
                  <a:pt x="6506" y="19457"/>
                </a:lnTo>
                <a:lnTo>
                  <a:pt x="6521" y="19530"/>
                </a:lnTo>
                <a:lnTo>
                  <a:pt x="6542" y="19618"/>
                </a:lnTo>
                <a:lnTo>
                  <a:pt x="6559" y="19706"/>
                </a:lnTo>
                <a:lnTo>
                  <a:pt x="6579" y="19798"/>
                </a:lnTo>
                <a:lnTo>
                  <a:pt x="6586" y="19892"/>
                </a:lnTo>
                <a:lnTo>
                  <a:pt x="6574" y="19999"/>
                </a:lnTo>
                <a:lnTo>
                  <a:pt x="6537" y="20074"/>
                </a:lnTo>
                <a:lnTo>
                  <a:pt x="6479" y="20127"/>
                </a:lnTo>
                <a:lnTo>
                  <a:pt x="6404" y="20160"/>
                </a:lnTo>
                <a:lnTo>
                  <a:pt x="6325" y="20194"/>
                </a:lnTo>
                <a:lnTo>
                  <a:pt x="6255" y="20227"/>
                </a:lnTo>
                <a:lnTo>
                  <a:pt x="6192" y="20294"/>
                </a:lnTo>
                <a:lnTo>
                  <a:pt x="6133" y="20349"/>
                </a:lnTo>
                <a:lnTo>
                  <a:pt x="6054" y="20376"/>
                </a:lnTo>
                <a:lnTo>
                  <a:pt x="6015" y="20288"/>
                </a:lnTo>
                <a:lnTo>
                  <a:pt x="5957" y="20233"/>
                </a:lnTo>
                <a:lnTo>
                  <a:pt x="5877" y="20261"/>
                </a:lnTo>
                <a:lnTo>
                  <a:pt x="5819" y="20160"/>
                </a:lnTo>
                <a:lnTo>
                  <a:pt x="5793" y="20248"/>
                </a:lnTo>
                <a:lnTo>
                  <a:pt x="5749" y="20349"/>
                </a:lnTo>
                <a:lnTo>
                  <a:pt x="5681" y="20288"/>
                </a:lnTo>
                <a:lnTo>
                  <a:pt x="5607" y="20261"/>
                </a:lnTo>
                <a:lnTo>
                  <a:pt x="5532" y="20248"/>
                </a:lnTo>
                <a:lnTo>
                  <a:pt x="5484" y="20148"/>
                </a:lnTo>
                <a:lnTo>
                  <a:pt x="5409" y="20175"/>
                </a:lnTo>
                <a:lnTo>
                  <a:pt x="5341" y="20127"/>
                </a:lnTo>
                <a:lnTo>
                  <a:pt x="5297" y="20020"/>
                </a:lnTo>
                <a:lnTo>
                  <a:pt x="5244" y="20208"/>
                </a:lnTo>
                <a:lnTo>
                  <a:pt x="5169" y="20227"/>
                </a:lnTo>
                <a:lnTo>
                  <a:pt x="5106" y="20166"/>
                </a:lnTo>
                <a:lnTo>
                  <a:pt x="5036" y="20200"/>
                </a:lnTo>
                <a:lnTo>
                  <a:pt x="4957" y="20248"/>
                </a:lnTo>
                <a:lnTo>
                  <a:pt x="4883" y="20282"/>
                </a:lnTo>
                <a:lnTo>
                  <a:pt x="4804" y="20267"/>
                </a:lnTo>
                <a:lnTo>
                  <a:pt x="4777" y="20181"/>
                </a:lnTo>
                <a:lnTo>
                  <a:pt x="4717" y="20108"/>
                </a:lnTo>
                <a:lnTo>
                  <a:pt x="4649" y="20066"/>
                </a:lnTo>
                <a:lnTo>
                  <a:pt x="4574" y="20081"/>
                </a:lnTo>
                <a:lnTo>
                  <a:pt x="4495" y="20066"/>
                </a:lnTo>
                <a:lnTo>
                  <a:pt x="4451" y="20033"/>
                </a:lnTo>
                <a:lnTo>
                  <a:pt x="4473" y="20221"/>
                </a:lnTo>
                <a:lnTo>
                  <a:pt x="4485" y="20315"/>
                </a:lnTo>
                <a:lnTo>
                  <a:pt x="4521" y="20416"/>
                </a:lnTo>
                <a:lnTo>
                  <a:pt x="4596" y="20434"/>
                </a:lnTo>
                <a:lnTo>
                  <a:pt x="4623" y="20529"/>
                </a:lnTo>
                <a:lnTo>
                  <a:pt x="4659" y="20623"/>
                </a:lnTo>
                <a:lnTo>
                  <a:pt x="4628" y="20750"/>
                </a:lnTo>
                <a:lnTo>
                  <a:pt x="4548" y="20696"/>
                </a:lnTo>
                <a:lnTo>
                  <a:pt x="4473" y="20656"/>
                </a:lnTo>
                <a:lnTo>
                  <a:pt x="4383" y="20644"/>
                </a:lnTo>
                <a:lnTo>
                  <a:pt x="4308" y="20696"/>
                </a:lnTo>
                <a:lnTo>
                  <a:pt x="4229" y="20711"/>
                </a:lnTo>
                <a:lnTo>
                  <a:pt x="4159" y="20635"/>
                </a:lnTo>
                <a:lnTo>
                  <a:pt x="4079" y="20602"/>
                </a:lnTo>
                <a:lnTo>
                  <a:pt x="4011" y="20495"/>
                </a:lnTo>
                <a:lnTo>
                  <a:pt x="3946" y="20583"/>
                </a:lnTo>
                <a:lnTo>
                  <a:pt x="3909" y="20489"/>
                </a:lnTo>
                <a:lnTo>
                  <a:pt x="3893" y="20395"/>
                </a:lnTo>
                <a:lnTo>
                  <a:pt x="3851" y="20309"/>
                </a:lnTo>
                <a:lnTo>
                  <a:pt x="3793" y="20401"/>
                </a:lnTo>
                <a:lnTo>
                  <a:pt x="3723" y="20449"/>
                </a:lnTo>
                <a:lnTo>
                  <a:pt x="3648" y="20395"/>
                </a:lnTo>
                <a:lnTo>
                  <a:pt x="3574" y="20434"/>
                </a:lnTo>
                <a:lnTo>
                  <a:pt x="3516" y="20516"/>
                </a:lnTo>
                <a:lnTo>
                  <a:pt x="3436" y="20529"/>
                </a:lnTo>
                <a:lnTo>
                  <a:pt x="3351" y="20522"/>
                </a:lnTo>
                <a:lnTo>
                  <a:pt x="3266" y="20516"/>
                </a:lnTo>
                <a:lnTo>
                  <a:pt x="3186" y="20529"/>
                </a:lnTo>
                <a:lnTo>
                  <a:pt x="3095" y="20495"/>
                </a:lnTo>
                <a:lnTo>
                  <a:pt x="3022" y="20476"/>
                </a:lnTo>
                <a:lnTo>
                  <a:pt x="2942" y="20510"/>
                </a:lnTo>
                <a:lnTo>
                  <a:pt x="2862" y="20516"/>
                </a:lnTo>
                <a:lnTo>
                  <a:pt x="2782" y="20468"/>
                </a:lnTo>
                <a:lnTo>
                  <a:pt x="2696" y="20501"/>
                </a:lnTo>
                <a:lnTo>
                  <a:pt x="2659" y="20483"/>
                </a:lnTo>
                <a:lnTo>
                  <a:pt x="2611" y="20468"/>
                </a:lnTo>
                <a:lnTo>
                  <a:pt x="2543" y="20529"/>
                </a:lnTo>
                <a:lnTo>
                  <a:pt x="2478" y="20583"/>
                </a:lnTo>
                <a:lnTo>
                  <a:pt x="2399" y="20650"/>
                </a:lnTo>
                <a:lnTo>
                  <a:pt x="2319" y="20677"/>
                </a:lnTo>
                <a:lnTo>
                  <a:pt x="2239" y="20683"/>
                </a:lnTo>
                <a:lnTo>
                  <a:pt x="2171" y="20757"/>
                </a:lnTo>
                <a:lnTo>
                  <a:pt x="2079" y="20817"/>
                </a:lnTo>
                <a:lnTo>
                  <a:pt x="2048" y="20717"/>
                </a:lnTo>
                <a:lnTo>
                  <a:pt x="1968" y="20769"/>
                </a:lnTo>
                <a:lnTo>
                  <a:pt x="1951" y="20870"/>
                </a:lnTo>
                <a:lnTo>
                  <a:pt x="1985" y="21052"/>
                </a:lnTo>
                <a:lnTo>
                  <a:pt x="6393" y="21052"/>
                </a:lnTo>
                <a:lnTo>
                  <a:pt x="6511" y="20958"/>
                </a:lnTo>
                <a:lnTo>
                  <a:pt x="6579" y="20891"/>
                </a:lnTo>
                <a:lnTo>
                  <a:pt x="6659" y="20845"/>
                </a:lnTo>
                <a:lnTo>
                  <a:pt x="6750" y="20736"/>
                </a:lnTo>
                <a:lnTo>
                  <a:pt x="6782" y="20644"/>
                </a:lnTo>
                <a:lnTo>
                  <a:pt x="6808" y="20543"/>
                </a:lnTo>
                <a:lnTo>
                  <a:pt x="6888" y="20501"/>
                </a:lnTo>
                <a:lnTo>
                  <a:pt x="6920" y="20416"/>
                </a:lnTo>
                <a:lnTo>
                  <a:pt x="6951" y="20309"/>
                </a:lnTo>
                <a:lnTo>
                  <a:pt x="6963" y="20166"/>
                </a:lnTo>
                <a:lnTo>
                  <a:pt x="6941" y="20074"/>
                </a:lnTo>
                <a:lnTo>
                  <a:pt x="6941" y="19974"/>
                </a:lnTo>
                <a:lnTo>
                  <a:pt x="6920" y="19886"/>
                </a:lnTo>
                <a:lnTo>
                  <a:pt x="6915" y="19673"/>
                </a:lnTo>
                <a:lnTo>
                  <a:pt x="6898" y="19585"/>
                </a:lnTo>
                <a:lnTo>
                  <a:pt x="6866" y="19511"/>
                </a:lnTo>
                <a:lnTo>
                  <a:pt x="6851" y="19430"/>
                </a:lnTo>
                <a:lnTo>
                  <a:pt x="6840" y="19350"/>
                </a:lnTo>
                <a:lnTo>
                  <a:pt x="6813" y="19271"/>
                </a:lnTo>
                <a:lnTo>
                  <a:pt x="6772" y="19204"/>
                </a:lnTo>
                <a:lnTo>
                  <a:pt x="6724" y="19156"/>
                </a:lnTo>
                <a:lnTo>
                  <a:pt x="6692" y="19095"/>
                </a:lnTo>
                <a:lnTo>
                  <a:pt x="6670" y="19009"/>
                </a:lnTo>
                <a:lnTo>
                  <a:pt x="6680" y="18942"/>
                </a:lnTo>
                <a:lnTo>
                  <a:pt x="6719" y="18854"/>
                </a:lnTo>
                <a:lnTo>
                  <a:pt x="6750" y="18802"/>
                </a:lnTo>
                <a:lnTo>
                  <a:pt x="6782" y="18735"/>
                </a:lnTo>
                <a:lnTo>
                  <a:pt x="6840" y="18720"/>
                </a:lnTo>
                <a:lnTo>
                  <a:pt x="6878" y="18680"/>
                </a:lnTo>
                <a:lnTo>
                  <a:pt x="6851" y="18620"/>
                </a:lnTo>
                <a:lnTo>
                  <a:pt x="6845" y="18553"/>
                </a:lnTo>
                <a:lnTo>
                  <a:pt x="6856" y="18486"/>
                </a:lnTo>
                <a:lnTo>
                  <a:pt x="6883" y="18433"/>
                </a:lnTo>
                <a:lnTo>
                  <a:pt x="6925" y="18385"/>
                </a:lnTo>
                <a:lnTo>
                  <a:pt x="6968" y="18352"/>
                </a:lnTo>
                <a:lnTo>
                  <a:pt x="7016" y="18333"/>
                </a:lnTo>
                <a:lnTo>
                  <a:pt x="7058" y="18358"/>
                </a:lnTo>
                <a:lnTo>
                  <a:pt x="7084" y="18325"/>
                </a:lnTo>
                <a:lnTo>
                  <a:pt x="7144" y="18272"/>
                </a:lnTo>
                <a:lnTo>
                  <a:pt x="7164" y="18218"/>
                </a:lnTo>
                <a:lnTo>
                  <a:pt x="7127" y="18178"/>
                </a:lnTo>
                <a:close/>
                <a:moveTo>
                  <a:pt x="18387" y="18519"/>
                </a:moveTo>
                <a:lnTo>
                  <a:pt x="18387" y="18593"/>
                </a:lnTo>
                <a:lnTo>
                  <a:pt x="18372" y="18680"/>
                </a:lnTo>
                <a:lnTo>
                  <a:pt x="18319" y="18693"/>
                </a:lnTo>
                <a:lnTo>
                  <a:pt x="18266" y="18714"/>
                </a:lnTo>
                <a:lnTo>
                  <a:pt x="18196" y="18714"/>
                </a:lnTo>
                <a:lnTo>
                  <a:pt x="18138" y="18720"/>
                </a:lnTo>
                <a:lnTo>
                  <a:pt x="18075" y="18754"/>
                </a:lnTo>
                <a:lnTo>
                  <a:pt x="18021" y="18781"/>
                </a:lnTo>
                <a:lnTo>
                  <a:pt x="17968" y="18768"/>
                </a:lnTo>
                <a:lnTo>
                  <a:pt x="17915" y="18747"/>
                </a:lnTo>
                <a:lnTo>
                  <a:pt x="17867" y="18747"/>
                </a:lnTo>
                <a:lnTo>
                  <a:pt x="17809" y="18775"/>
                </a:lnTo>
                <a:lnTo>
                  <a:pt x="17749" y="18760"/>
                </a:lnTo>
                <a:lnTo>
                  <a:pt x="17696" y="18735"/>
                </a:lnTo>
                <a:lnTo>
                  <a:pt x="17642" y="18747"/>
                </a:lnTo>
                <a:lnTo>
                  <a:pt x="17606" y="18808"/>
                </a:lnTo>
                <a:lnTo>
                  <a:pt x="17558" y="18860"/>
                </a:lnTo>
                <a:lnTo>
                  <a:pt x="17499" y="18881"/>
                </a:lnTo>
                <a:lnTo>
                  <a:pt x="17425" y="18860"/>
                </a:lnTo>
                <a:lnTo>
                  <a:pt x="17356" y="18814"/>
                </a:lnTo>
                <a:lnTo>
                  <a:pt x="17313" y="18768"/>
                </a:lnTo>
                <a:lnTo>
                  <a:pt x="17250" y="18775"/>
                </a:lnTo>
                <a:lnTo>
                  <a:pt x="17212" y="18714"/>
                </a:lnTo>
                <a:lnTo>
                  <a:pt x="17180" y="18659"/>
                </a:lnTo>
                <a:lnTo>
                  <a:pt x="17132" y="18620"/>
                </a:lnTo>
                <a:lnTo>
                  <a:pt x="17091" y="18659"/>
                </a:lnTo>
                <a:lnTo>
                  <a:pt x="17026" y="18668"/>
                </a:lnTo>
                <a:lnTo>
                  <a:pt x="16989" y="18720"/>
                </a:lnTo>
                <a:lnTo>
                  <a:pt x="16936" y="18775"/>
                </a:lnTo>
                <a:lnTo>
                  <a:pt x="16878" y="18802"/>
                </a:lnTo>
                <a:lnTo>
                  <a:pt x="16813" y="18821"/>
                </a:lnTo>
                <a:lnTo>
                  <a:pt x="16760" y="18821"/>
                </a:lnTo>
                <a:lnTo>
                  <a:pt x="16702" y="18814"/>
                </a:lnTo>
                <a:lnTo>
                  <a:pt x="16627" y="18708"/>
                </a:lnTo>
                <a:lnTo>
                  <a:pt x="16590" y="18641"/>
                </a:lnTo>
                <a:lnTo>
                  <a:pt x="16542" y="18593"/>
                </a:lnTo>
                <a:lnTo>
                  <a:pt x="16505" y="18577"/>
                </a:lnTo>
                <a:lnTo>
                  <a:pt x="16431" y="18701"/>
                </a:lnTo>
                <a:lnTo>
                  <a:pt x="16392" y="18754"/>
                </a:lnTo>
                <a:lnTo>
                  <a:pt x="16361" y="18814"/>
                </a:lnTo>
                <a:lnTo>
                  <a:pt x="16324" y="18875"/>
                </a:lnTo>
                <a:lnTo>
                  <a:pt x="16266" y="18848"/>
                </a:lnTo>
                <a:lnTo>
                  <a:pt x="16213" y="18875"/>
                </a:lnTo>
                <a:lnTo>
                  <a:pt x="16148" y="18875"/>
                </a:lnTo>
                <a:lnTo>
                  <a:pt x="16095" y="18902"/>
                </a:lnTo>
                <a:lnTo>
                  <a:pt x="16047" y="18860"/>
                </a:lnTo>
                <a:lnTo>
                  <a:pt x="16000" y="18848"/>
                </a:lnTo>
                <a:lnTo>
                  <a:pt x="15962" y="18869"/>
                </a:lnTo>
                <a:lnTo>
                  <a:pt x="15909" y="18860"/>
                </a:lnTo>
                <a:lnTo>
                  <a:pt x="15851" y="18848"/>
                </a:lnTo>
                <a:lnTo>
                  <a:pt x="15792" y="18875"/>
                </a:lnTo>
                <a:lnTo>
                  <a:pt x="15739" y="18854"/>
                </a:lnTo>
                <a:lnTo>
                  <a:pt x="15691" y="18821"/>
                </a:lnTo>
                <a:lnTo>
                  <a:pt x="15659" y="18735"/>
                </a:lnTo>
                <a:lnTo>
                  <a:pt x="15638" y="18680"/>
                </a:lnTo>
                <a:lnTo>
                  <a:pt x="15611" y="18808"/>
                </a:lnTo>
                <a:lnTo>
                  <a:pt x="15568" y="18854"/>
                </a:lnTo>
                <a:lnTo>
                  <a:pt x="15505" y="18848"/>
                </a:lnTo>
                <a:lnTo>
                  <a:pt x="15447" y="18869"/>
                </a:lnTo>
                <a:lnTo>
                  <a:pt x="15393" y="18888"/>
                </a:lnTo>
                <a:lnTo>
                  <a:pt x="15335" y="18869"/>
                </a:lnTo>
                <a:lnTo>
                  <a:pt x="15292" y="18894"/>
                </a:lnTo>
                <a:lnTo>
                  <a:pt x="15260" y="18936"/>
                </a:lnTo>
                <a:lnTo>
                  <a:pt x="15229" y="18994"/>
                </a:lnTo>
                <a:lnTo>
                  <a:pt x="15181" y="19036"/>
                </a:lnTo>
                <a:lnTo>
                  <a:pt x="15122" y="19082"/>
                </a:lnTo>
                <a:lnTo>
                  <a:pt x="15079" y="19162"/>
                </a:lnTo>
                <a:lnTo>
                  <a:pt x="15063" y="19237"/>
                </a:lnTo>
                <a:lnTo>
                  <a:pt x="15036" y="19317"/>
                </a:lnTo>
                <a:lnTo>
                  <a:pt x="14978" y="19350"/>
                </a:lnTo>
                <a:lnTo>
                  <a:pt x="14920" y="19377"/>
                </a:lnTo>
                <a:lnTo>
                  <a:pt x="14850" y="19384"/>
                </a:lnTo>
                <a:lnTo>
                  <a:pt x="14813" y="19405"/>
                </a:lnTo>
                <a:lnTo>
                  <a:pt x="14787" y="19511"/>
                </a:lnTo>
                <a:lnTo>
                  <a:pt x="14770" y="19585"/>
                </a:lnTo>
                <a:lnTo>
                  <a:pt x="14734" y="19652"/>
                </a:lnTo>
                <a:lnTo>
                  <a:pt x="14702" y="19725"/>
                </a:lnTo>
                <a:lnTo>
                  <a:pt x="14680" y="19813"/>
                </a:lnTo>
                <a:lnTo>
                  <a:pt x="14649" y="19907"/>
                </a:lnTo>
                <a:lnTo>
                  <a:pt x="14584" y="19947"/>
                </a:lnTo>
                <a:lnTo>
                  <a:pt x="14516" y="19920"/>
                </a:lnTo>
                <a:lnTo>
                  <a:pt x="14468" y="19846"/>
                </a:lnTo>
                <a:lnTo>
                  <a:pt x="14499" y="19752"/>
                </a:lnTo>
                <a:lnTo>
                  <a:pt x="14526" y="19664"/>
                </a:lnTo>
                <a:lnTo>
                  <a:pt x="14537" y="19578"/>
                </a:lnTo>
                <a:lnTo>
                  <a:pt x="14468" y="19585"/>
                </a:lnTo>
                <a:lnTo>
                  <a:pt x="14463" y="19497"/>
                </a:lnTo>
                <a:lnTo>
                  <a:pt x="14511" y="19417"/>
                </a:lnTo>
                <a:lnTo>
                  <a:pt x="14564" y="19363"/>
                </a:lnTo>
                <a:lnTo>
                  <a:pt x="14569" y="19271"/>
                </a:lnTo>
                <a:lnTo>
                  <a:pt x="14574" y="19216"/>
                </a:lnTo>
                <a:lnTo>
                  <a:pt x="14526" y="19009"/>
                </a:lnTo>
                <a:lnTo>
                  <a:pt x="14468" y="19009"/>
                </a:lnTo>
                <a:lnTo>
                  <a:pt x="14409" y="18994"/>
                </a:lnTo>
                <a:lnTo>
                  <a:pt x="14356" y="18969"/>
                </a:lnTo>
                <a:lnTo>
                  <a:pt x="14298" y="18948"/>
                </a:lnTo>
                <a:lnTo>
                  <a:pt x="14245" y="18909"/>
                </a:lnTo>
                <a:lnTo>
                  <a:pt x="14192" y="18982"/>
                </a:lnTo>
                <a:lnTo>
                  <a:pt x="14143" y="19022"/>
                </a:lnTo>
                <a:lnTo>
                  <a:pt x="14090" y="19009"/>
                </a:lnTo>
                <a:lnTo>
                  <a:pt x="14042" y="18955"/>
                </a:lnTo>
                <a:lnTo>
                  <a:pt x="14006" y="18909"/>
                </a:lnTo>
                <a:lnTo>
                  <a:pt x="13931" y="18881"/>
                </a:lnTo>
                <a:lnTo>
                  <a:pt x="13899" y="18835"/>
                </a:lnTo>
                <a:lnTo>
                  <a:pt x="13846" y="18768"/>
                </a:lnTo>
                <a:lnTo>
                  <a:pt x="13839" y="18687"/>
                </a:lnTo>
                <a:lnTo>
                  <a:pt x="13793" y="18641"/>
                </a:lnTo>
                <a:lnTo>
                  <a:pt x="13740" y="18620"/>
                </a:lnTo>
                <a:lnTo>
                  <a:pt x="13686" y="18613"/>
                </a:lnTo>
                <a:lnTo>
                  <a:pt x="13633" y="18626"/>
                </a:lnTo>
                <a:lnTo>
                  <a:pt x="13573" y="18653"/>
                </a:lnTo>
                <a:lnTo>
                  <a:pt x="13527" y="18687"/>
                </a:lnTo>
                <a:lnTo>
                  <a:pt x="13479" y="18741"/>
                </a:lnTo>
                <a:lnTo>
                  <a:pt x="13467" y="18808"/>
                </a:lnTo>
                <a:lnTo>
                  <a:pt x="13420" y="18848"/>
                </a:lnTo>
                <a:lnTo>
                  <a:pt x="13361" y="18848"/>
                </a:lnTo>
                <a:lnTo>
                  <a:pt x="13324" y="18894"/>
                </a:lnTo>
                <a:lnTo>
                  <a:pt x="13271" y="18969"/>
                </a:lnTo>
                <a:lnTo>
                  <a:pt x="13218" y="18942"/>
                </a:lnTo>
                <a:lnTo>
                  <a:pt x="13174" y="18982"/>
                </a:lnTo>
                <a:lnTo>
                  <a:pt x="13121" y="19028"/>
                </a:lnTo>
                <a:lnTo>
                  <a:pt x="13080" y="19076"/>
                </a:lnTo>
                <a:lnTo>
                  <a:pt x="13010" y="19109"/>
                </a:lnTo>
                <a:lnTo>
                  <a:pt x="12952" y="19143"/>
                </a:lnTo>
                <a:lnTo>
                  <a:pt x="12894" y="19210"/>
                </a:lnTo>
                <a:lnTo>
                  <a:pt x="12840" y="19243"/>
                </a:lnTo>
                <a:lnTo>
                  <a:pt x="12819" y="19329"/>
                </a:lnTo>
                <a:lnTo>
                  <a:pt x="12761" y="19384"/>
                </a:lnTo>
                <a:lnTo>
                  <a:pt x="12717" y="19329"/>
                </a:lnTo>
                <a:lnTo>
                  <a:pt x="12676" y="19256"/>
                </a:lnTo>
                <a:lnTo>
                  <a:pt x="12616" y="19271"/>
                </a:lnTo>
                <a:lnTo>
                  <a:pt x="12563" y="19223"/>
                </a:lnTo>
                <a:lnTo>
                  <a:pt x="12543" y="19149"/>
                </a:lnTo>
                <a:lnTo>
                  <a:pt x="12478" y="19122"/>
                </a:lnTo>
                <a:lnTo>
                  <a:pt x="12446" y="19189"/>
                </a:lnTo>
                <a:lnTo>
                  <a:pt x="12415" y="19304"/>
                </a:lnTo>
                <a:lnTo>
                  <a:pt x="12372" y="19356"/>
                </a:lnTo>
                <a:lnTo>
                  <a:pt x="12313" y="19377"/>
                </a:lnTo>
                <a:lnTo>
                  <a:pt x="12255" y="19417"/>
                </a:lnTo>
                <a:lnTo>
                  <a:pt x="12207" y="19478"/>
                </a:lnTo>
                <a:lnTo>
                  <a:pt x="12144" y="19505"/>
                </a:lnTo>
                <a:lnTo>
                  <a:pt x="12084" y="19530"/>
                </a:lnTo>
                <a:lnTo>
                  <a:pt x="12021" y="19539"/>
                </a:lnTo>
                <a:lnTo>
                  <a:pt x="11951" y="19539"/>
                </a:lnTo>
                <a:lnTo>
                  <a:pt x="11888" y="19545"/>
                </a:lnTo>
                <a:lnTo>
                  <a:pt x="11818" y="19585"/>
                </a:lnTo>
                <a:lnTo>
                  <a:pt x="11782" y="19518"/>
                </a:lnTo>
                <a:lnTo>
                  <a:pt x="11755" y="19444"/>
                </a:lnTo>
                <a:lnTo>
                  <a:pt x="11692" y="19430"/>
                </a:lnTo>
                <a:lnTo>
                  <a:pt x="11627" y="19411"/>
                </a:lnTo>
                <a:lnTo>
                  <a:pt x="11569" y="19405"/>
                </a:lnTo>
                <a:lnTo>
                  <a:pt x="11499" y="19411"/>
                </a:lnTo>
                <a:lnTo>
                  <a:pt x="11436" y="19438"/>
                </a:lnTo>
                <a:lnTo>
                  <a:pt x="11388" y="19518"/>
                </a:lnTo>
                <a:lnTo>
                  <a:pt x="11366" y="19438"/>
                </a:lnTo>
                <a:lnTo>
                  <a:pt x="11286" y="19423"/>
                </a:lnTo>
                <a:lnTo>
                  <a:pt x="11228" y="19484"/>
                </a:lnTo>
                <a:lnTo>
                  <a:pt x="11201" y="19572"/>
                </a:lnTo>
                <a:lnTo>
                  <a:pt x="11138" y="19612"/>
                </a:lnTo>
                <a:lnTo>
                  <a:pt x="11100" y="19539"/>
                </a:lnTo>
                <a:lnTo>
                  <a:pt x="11058" y="19430"/>
                </a:lnTo>
                <a:lnTo>
                  <a:pt x="11000" y="19463"/>
                </a:lnTo>
                <a:lnTo>
                  <a:pt x="10957" y="19411"/>
                </a:lnTo>
                <a:lnTo>
                  <a:pt x="10921" y="19484"/>
                </a:lnTo>
                <a:lnTo>
                  <a:pt x="10872" y="19530"/>
                </a:lnTo>
                <a:lnTo>
                  <a:pt x="10802" y="19564"/>
                </a:lnTo>
                <a:lnTo>
                  <a:pt x="10744" y="19618"/>
                </a:lnTo>
                <a:lnTo>
                  <a:pt x="10681" y="19652"/>
                </a:lnTo>
                <a:lnTo>
                  <a:pt x="10616" y="19679"/>
                </a:lnTo>
                <a:lnTo>
                  <a:pt x="10553" y="19719"/>
                </a:lnTo>
                <a:lnTo>
                  <a:pt x="10488" y="19798"/>
                </a:lnTo>
                <a:lnTo>
                  <a:pt x="10468" y="19706"/>
                </a:lnTo>
                <a:lnTo>
                  <a:pt x="10399" y="19691"/>
                </a:lnTo>
                <a:lnTo>
                  <a:pt x="10324" y="19719"/>
                </a:lnTo>
                <a:lnTo>
                  <a:pt x="10249" y="19758"/>
                </a:lnTo>
                <a:lnTo>
                  <a:pt x="10181" y="19746"/>
                </a:lnTo>
                <a:lnTo>
                  <a:pt x="10164" y="19658"/>
                </a:lnTo>
                <a:lnTo>
                  <a:pt x="10101" y="19639"/>
                </a:lnTo>
                <a:lnTo>
                  <a:pt x="10074" y="19725"/>
                </a:lnTo>
                <a:lnTo>
                  <a:pt x="10069" y="19813"/>
                </a:lnTo>
                <a:lnTo>
                  <a:pt x="10000" y="19798"/>
                </a:lnTo>
                <a:lnTo>
                  <a:pt x="9973" y="19725"/>
                </a:lnTo>
                <a:lnTo>
                  <a:pt x="9903" y="19712"/>
                </a:lnTo>
                <a:lnTo>
                  <a:pt x="9862" y="19773"/>
                </a:lnTo>
                <a:lnTo>
                  <a:pt x="9835" y="19886"/>
                </a:lnTo>
                <a:lnTo>
                  <a:pt x="9787" y="19980"/>
                </a:lnTo>
                <a:lnTo>
                  <a:pt x="9729" y="20053"/>
                </a:lnTo>
                <a:lnTo>
                  <a:pt x="9664" y="20114"/>
                </a:lnTo>
                <a:lnTo>
                  <a:pt x="9601" y="20160"/>
                </a:lnTo>
                <a:lnTo>
                  <a:pt x="9564" y="20242"/>
                </a:lnTo>
                <a:lnTo>
                  <a:pt x="9543" y="20349"/>
                </a:lnTo>
                <a:lnTo>
                  <a:pt x="9606" y="20416"/>
                </a:lnTo>
                <a:lnTo>
                  <a:pt x="9591" y="20522"/>
                </a:lnTo>
                <a:lnTo>
                  <a:pt x="9531" y="20602"/>
                </a:lnTo>
                <a:lnTo>
                  <a:pt x="9484" y="20696"/>
                </a:lnTo>
                <a:lnTo>
                  <a:pt x="9398" y="20784"/>
                </a:lnTo>
                <a:lnTo>
                  <a:pt x="9335" y="20857"/>
                </a:lnTo>
                <a:lnTo>
                  <a:pt x="9265" y="20924"/>
                </a:lnTo>
                <a:lnTo>
                  <a:pt x="9192" y="20985"/>
                </a:lnTo>
                <a:lnTo>
                  <a:pt x="9105" y="21031"/>
                </a:lnTo>
                <a:lnTo>
                  <a:pt x="8979" y="21052"/>
                </a:lnTo>
                <a:lnTo>
                  <a:pt x="20048" y="21052"/>
                </a:lnTo>
                <a:lnTo>
                  <a:pt x="20069" y="20918"/>
                </a:lnTo>
                <a:lnTo>
                  <a:pt x="20089" y="20790"/>
                </a:lnTo>
                <a:lnTo>
                  <a:pt x="20132" y="20702"/>
                </a:lnTo>
                <a:lnTo>
                  <a:pt x="20176" y="20596"/>
                </a:lnTo>
                <a:lnTo>
                  <a:pt x="20195" y="20489"/>
                </a:lnTo>
                <a:lnTo>
                  <a:pt x="20275" y="20428"/>
                </a:lnTo>
                <a:lnTo>
                  <a:pt x="20308" y="20334"/>
                </a:lnTo>
                <a:lnTo>
                  <a:pt x="20382" y="20294"/>
                </a:lnTo>
                <a:lnTo>
                  <a:pt x="20415" y="20187"/>
                </a:lnTo>
                <a:lnTo>
                  <a:pt x="20435" y="20100"/>
                </a:lnTo>
                <a:lnTo>
                  <a:pt x="20456" y="19986"/>
                </a:lnTo>
                <a:lnTo>
                  <a:pt x="20488" y="19907"/>
                </a:lnTo>
                <a:lnTo>
                  <a:pt x="20500" y="19813"/>
                </a:lnTo>
                <a:lnTo>
                  <a:pt x="20456" y="19746"/>
                </a:lnTo>
                <a:lnTo>
                  <a:pt x="20393" y="19698"/>
                </a:lnTo>
                <a:lnTo>
                  <a:pt x="20335" y="19645"/>
                </a:lnTo>
                <a:lnTo>
                  <a:pt x="20270" y="19612"/>
                </a:lnTo>
                <a:lnTo>
                  <a:pt x="20202" y="19597"/>
                </a:lnTo>
                <a:lnTo>
                  <a:pt x="20132" y="19597"/>
                </a:lnTo>
                <a:lnTo>
                  <a:pt x="20069" y="19585"/>
                </a:lnTo>
                <a:lnTo>
                  <a:pt x="19999" y="19591"/>
                </a:lnTo>
                <a:lnTo>
                  <a:pt x="19936" y="19557"/>
                </a:lnTo>
                <a:lnTo>
                  <a:pt x="19888" y="19478"/>
                </a:lnTo>
                <a:lnTo>
                  <a:pt x="19823" y="19430"/>
                </a:lnTo>
                <a:lnTo>
                  <a:pt x="19797" y="19344"/>
                </a:lnTo>
                <a:lnTo>
                  <a:pt x="19728" y="19323"/>
                </a:lnTo>
                <a:lnTo>
                  <a:pt x="19659" y="19304"/>
                </a:lnTo>
                <a:lnTo>
                  <a:pt x="19605" y="19250"/>
                </a:lnTo>
                <a:lnTo>
                  <a:pt x="19564" y="19189"/>
                </a:lnTo>
                <a:lnTo>
                  <a:pt x="19511" y="19128"/>
                </a:lnTo>
                <a:lnTo>
                  <a:pt x="19472" y="19195"/>
                </a:lnTo>
                <a:lnTo>
                  <a:pt x="19404" y="19195"/>
                </a:lnTo>
                <a:lnTo>
                  <a:pt x="19344" y="19162"/>
                </a:lnTo>
                <a:lnTo>
                  <a:pt x="19265" y="19128"/>
                </a:lnTo>
                <a:lnTo>
                  <a:pt x="19192" y="19095"/>
                </a:lnTo>
                <a:lnTo>
                  <a:pt x="19127" y="19049"/>
                </a:lnTo>
                <a:lnTo>
                  <a:pt x="19064" y="19003"/>
                </a:lnTo>
                <a:lnTo>
                  <a:pt x="19025" y="18942"/>
                </a:lnTo>
                <a:lnTo>
                  <a:pt x="19037" y="18875"/>
                </a:lnTo>
                <a:lnTo>
                  <a:pt x="18994" y="18814"/>
                </a:lnTo>
                <a:lnTo>
                  <a:pt x="18931" y="18802"/>
                </a:lnTo>
                <a:lnTo>
                  <a:pt x="18856" y="18787"/>
                </a:lnTo>
                <a:lnTo>
                  <a:pt x="18798" y="18793"/>
                </a:lnTo>
                <a:lnTo>
                  <a:pt x="18723" y="18793"/>
                </a:lnTo>
                <a:lnTo>
                  <a:pt x="18670" y="18808"/>
                </a:lnTo>
                <a:lnTo>
                  <a:pt x="18595" y="18808"/>
                </a:lnTo>
                <a:lnTo>
                  <a:pt x="18527" y="18821"/>
                </a:lnTo>
                <a:lnTo>
                  <a:pt x="18478" y="18787"/>
                </a:lnTo>
                <a:lnTo>
                  <a:pt x="18452" y="18726"/>
                </a:lnTo>
                <a:lnTo>
                  <a:pt x="18435" y="18653"/>
                </a:lnTo>
                <a:cubicBezTo>
                  <a:pt x="18434" y="18639"/>
                  <a:pt x="17617" y="21600"/>
                  <a:pt x="17615" y="21586"/>
                </a:cubicBezTo>
                <a:cubicBezTo>
                  <a:pt x="17613" y="21571"/>
                  <a:pt x="18427" y="18582"/>
                  <a:pt x="18425" y="18567"/>
                </a:cubicBezTo>
                <a:lnTo>
                  <a:pt x="18387" y="18519"/>
                </a:lnTo>
                <a:close/>
                <a:moveTo>
                  <a:pt x="6404" y="19195"/>
                </a:moveTo>
                <a:lnTo>
                  <a:pt x="6351" y="19229"/>
                </a:lnTo>
                <a:lnTo>
                  <a:pt x="6320" y="19323"/>
                </a:lnTo>
                <a:lnTo>
                  <a:pt x="6320" y="19497"/>
                </a:lnTo>
                <a:lnTo>
                  <a:pt x="6313" y="19578"/>
                </a:lnTo>
                <a:lnTo>
                  <a:pt x="6298" y="19691"/>
                </a:lnTo>
                <a:lnTo>
                  <a:pt x="6228" y="19685"/>
                </a:lnTo>
                <a:lnTo>
                  <a:pt x="6192" y="19712"/>
                </a:lnTo>
                <a:lnTo>
                  <a:pt x="6127" y="19806"/>
                </a:lnTo>
                <a:lnTo>
                  <a:pt x="6127" y="19899"/>
                </a:lnTo>
                <a:lnTo>
                  <a:pt x="6175" y="19974"/>
                </a:lnTo>
                <a:lnTo>
                  <a:pt x="6240" y="19940"/>
                </a:lnTo>
                <a:lnTo>
                  <a:pt x="6308" y="19907"/>
                </a:lnTo>
                <a:lnTo>
                  <a:pt x="6276" y="19999"/>
                </a:lnTo>
                <a:lnTo>
                  <a:pt x="6356" y="20007"/>
                </a:lnTo>
                <a:lnTo>
                  <a:pt x="6419" y="19953"/>
                </a:lnTo>
                <a:lnTo>
                  <a:pt x="6489" y="19926"/>
                </a:lnTo>
                <a:lnTo>
                  <a:pt x="6506" y="19832"/>
                </a:lnTo>
                <a:lnTo>
                  <a:pt x="6516" y="19746"/>
                </a:lnTo>
                <a:lnTo>
                  <a:pt x="6511" y="19639"/>
                </a:lnTo>
                <a:lnTo>
                  <a:pt x="6494" y="19539"/>
                </a:lnTo>
                <a:lnTo>
                  <a:pt x="6473" y="19444"/>
                </a:lnTo>
                <a:lnTo>
                  <a:pt x="6446" y="19350"/>
                </a:lnTo>
                <a:lnTo>
                  <a:pt x="6436" y="19271"/>
                </a:lnTo>
                <a:lnTo>
                  <a:pt x="6404" y="19195"/>
                </a:lnTo>
                <a:close/>
                <a:moveTo>
                  <a:pt x="4569" y="19819"/>
                </a:moveTo>
                <a:lnTo>
                  <a:pt x="4531" y="19859"/>
                </a:lnTo>
                <a:lnTo>
                  <a:pt x="4564" y="19953"/>
                </a:lnTo>
                <a:lnTo>
                  <a:pt x="4623" y="19999"/>
                </a:lnTo>
                <a:lnTo>
                  <a:pt x="4702" y="19986"/>
                </a:lnTo>
                <a:lnTo>
                  <a:pt x="4770" y="19999"/>
                </a:lnTo>
                <a:lnTo>
                  <a:pt x="4845" y="19986"/>
                </a:lnTo>
                <a:lnTo>
                  <a:pt x="4888" y="20007"/>
                </a:lnTo>
                <a:lnTo>
                  <a:pt x="4857" y="19873"/>
                </a:lnTo>
                <a:lnTo>
                  <a:pt x="4792" y="19899"/>
                </a:lnTo>
                <a:lnTo>
                  <a:pt x="4729" y="19865"/>
                </a:lnTo>
                <a:lnTo>
                  <a:pt x="4644" y="19846"/>
                </a:lnTo>
                <a:lnTo>
                  <a:pt x="4569" y="19819"/>
                </a:lnTo>
                <a:close/>
                <a:moveTo>
                  <a:pt x="3117" y="20187"/>
                </a:moveTo>
                <a:lnTo>
                  <a:pt x="3075" y="20242"/>
                </a:lnTo>
                <a:lnTo>
                  <a:pt x="3155" y="20315"/>
                </a:lnTo>
                <a:lnTo>
                  <a:pt x="3228" y="20342"/>
                </a:lnTo>
                <a:lnTo>
                  <a:pt x="3266" y="20355"/>
                </a:lnTo>
                <a:lnTo>
                  <a:pt x="3175" y="20248"/>
                </a:lnTo>
                <a:lnTo>
                  <a:pt x="3117" y="20187"/>
                </a:lnTo>
                <a:close/>
                <a:moveTo>
                  <a:pt x="3361" y="20208"/>
                </a:moveTo>
                <a:lnTo>
                  <a:pt x="3346" y="20294"/>
                </a:lnTo>
                <a:lnTo>
                  <a:pt x="3404" y="20388"/>
                </a:lnTo>
                <a:lnTo>
                  <a:pt x="3484" y="20409"/>
                </a:lnTo>
                <a:lnTo>
                  <a:pt x="3542" y="20342"/>
                </a:lnTo>
                <a:lnTo>
                  <a:pt x="3574" y="20248"/>
                </a:lnTo>
                <a:lnTo>
                  <a:pt x="3506" y="20294"/>
                </a:lnTo>
                <a:lnTo>
                  <a:pt x="3431" y="20254"/>
                </a:lnTo>
                <a:lnTo>
                  <a:pt x="3361" y="20208"/>
                </a:lnTo>
                <a:close/>
              </a:path>
            </a:pathLst>
          </a:cu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1" name="Rectangle"/>
          <p:cNvSpPr/>
          <p:nvPr/>
        </p:nvSpPr>
        <p:spPr>
          <a:xfrm>
            <a:off x="687324" y="9626270"/>
            <a:ext cx="10481164" cy="1270001"/>
          </a:xfrm>
          <a:prstGeom prst="rect">
            <a:avLst/>
          </a:prstGeom>
          <a:solidFill>
            <a:schemeClr val="accent1">
              <a:lumOff val="-135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2" name="Line"/>
          <p:cNvSpPr/>
          <p:nvPr/>
        </p:nvSpPr>
        <p:spPr>
          <a:xfrm flipV="1">
            <a:off x="2362760" y="5860831"/>
            <a:ext cx="3724024" cy="5339937"/>
          </a:xfrm>
          <a:prstGeom prst="line">
            <a:avLst/>
          </a:prstGeom>
          <a:ln w="25400">
            <a:solidFill>
              <a:srgbClr val="FFFFFF"/>
            </a:solidFill>
            <a:miter lim="400000"/>
            <a:headEnd type="oval"/>
            <a:tailEnd type="oval"/>
          </a:ln>
          <a:effectLst>
            <a:outerShdw sx="100000" sy="100000" kx="0" ky="0" algn="b" rotWithShape="0" blurRad="63500" dist="25400" dir="5400000">
              <a:srgbClr val="000000">
                <a:alpha val="50000"/>
              </a:srgbClr>
            </a:outerShdw>
          </a:effectLst>
        </p:spPr>
        <p:txBody>
          <a:bodyPr lIns="50800" tIns="50800" rIns="50800" bIns="50800" anchor="ctr"/>
          <a:lstStyle/>
          <a:p>
            <a:pPr/>
          </a:p>
        </p:txBody>
      </p:sp>
      <p:sp>
        <p:nvSpPr>
          <p:cNvPr id="33" name="SO &amp; SO"/>
          <p:cNvSpPr txBox="1"/>
          <p:nvPr/>
        </p:nvSpPr>
        <p:spPr>
          <a:xfrm>
            <a:off x="1398148" y="11995329"/>
            <a:ext cx="1257211" cy="35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18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SO &amp; SO</a:t>
            </a:r>
          </a:p>
        </p:txBody>
      </p:sp>
      <p:sp>
        <p:nvSpPr>
          <p:cNvPr id="34" name="Head with Shoulders"/>
          <p:cNvSpPr/>
          <p:nvPr/>
        </p:nvSpPr>
        <p:spPr>
          <a:xfrm>
            <a:off x="250117" y="7393108"/>
            <a:ext cx="5312039" cy="46022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lumOff val="-13575"/>
          </a:schemeClr>
        </a:solidFill>
      </p:bgPr>
    </p:bg>
    <p:spTree>
      <p:nvGrpSpPr>
        <p:cNvPr id="1" name=""/>
        <p:cNvGrpSpPr/>
        <p:nvPr/>
      </p:nvGrpSpPr>
      <p:grpSpPr>
        <a:xfrm>
          <a:off x="0" y="0"/>
          <a:ext cx="0" cy="0"/>
          <a:chOff x="0" y="0"/>
          <a:chExt cx="0" cy="0"/>
        </a:xfrm>
      </p:grpSpPr>
      <p:sp>
        <p:nvSpPr>
          <p:cNvPr id="36" name="1930----35----40----45----50----55----60----65----70----80----90----95----2K----05----10----15----20---…"/>
          <p:cNvSpPr txBox="1"/>
          <p:nvPr/>
        </p:nvSpPr>
        <p:spPr>
          <a:xfrm>
            <a:off x="355600" y="12255500"/>
            <a:ext cx="24044933" cy="1460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------**&gt;&gt;&gt;&gt;&gt;&gt;&gt;&gt;&gt;&gt;&gt;OSS&gt;&gt;&gt;CIA&gt;&gt;&gt;&gt;&gt;&gt;&gt;&gt;&gt;&gt;&gt;&gt;&gt;&gt;&gt;---------------------------------------------------------</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---VACUUM&gt;&gt;&gt;&gt;&gt;&gt;&gt;&gt;&gt;&gt;&gt;&gt;&gt;&gt;&gt;&gt;&gt;&gt;&gt;&gt;&gt;&gt;&gt;&gt;&gt;&gt;&gt;&gt;&gt;&gt;&gt;&gt;&gt;&gt;&gt;&gt;&gt;&gt;&gt;&gt;&gt;&gt;&gt;&gt;💀--------------------------------------------------</a:t>
            </a:r>
          </a:p>
        </p:txBody>
      </p:sp>
      <p:sp>
        <p:nvSpPr>
          <p:cNvPr id="37" name="DIALOG…"/>
          <p:cNvSpPr txBox="1"/>
          <p:nvPr/>
        </p:nvSpPr>
        <p:spPr>
          <a:xfrm>
            <a:off x="12800538" y="1235818"/>
            <a:ext cx="11223429" cy="916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DIALOG</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SO AND SO WAS BASED IN WATCHLAND FROM 193X BLAH BLAH AND NEGOTIATED THE CONDITIONAL SURRENDER OF PAPERCLIP EXPERTS AGAINST THE AGREEMENT WITH THE MAN OF STEEL BLAH BLAH BLAH</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HE FOUND HIMSELF OUT OF A JOB IN 1963 AND WAS, LIKE, REALLY UPSET ABOUT IT ALONG WITH THE EASTERN SEABOARD ESTABLISHMENT WHO WERE FORCED TO WORK WITH THE PETROLEUM SUPPLY CHAIN CALIFORNIANS AND Y'ALL BOYS TO REINSTALL THE 'RULES BASED ORDER' VIA THE NEVADA CLIQUE WHO JUST HAPPENED TO HAVE SICILIAN AND CORSICAN CONNECTION TO THE MARSEILLES SURF CLUB BUT THEY WERE ALL GOOD CATHOLICS BLAH BLAH BLAH ...</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HE COVERED HIS TRACKS WITH A VACUUM WHO LOOKED LOVELY IN PINK AND WHO SHARED THE SAME NETWORK OF TRAUMATISED CONTROL FREAK TOY BOYS BLAH BLAH BLAH ...</a:t>
            </a:r>
          </a:p>
        </p:txBody>
      </p:sp>
      <p:sp>
        <p:nvSpPr>
          <p:cNvPr id="38" name="Shape"/>
          <p:cNvSpPr/>
          <p:nvPr/>
        </p:nvSpPr>
        <p:spPr>
          <a:xfrm>
            <a:off x="250117" y="2819729"/>
            <a:ext cx="11355578" cy="8076542"/>
          </a:xfrm>
          <a:custGeom>
            <a:avLst/>
            <a:gdLst/>
            <a:ahLst/>
            <a:cxnLst>
              <a:cxn ang="0">
                <a:pos x="wd2" y="hd2"/>
              </a:cxn>
              <a:cxn ang="5400000">
                <a:pos x="wd2" y="hd2"/>
              </a:cxn>
              <a:cxn ang="10800000">
                <a:pos x="wd2" y="hd2"/>
              </a:cxn>
              <a:cxn ang="16200000">
                <a:pos x="wd2" y="hd2"/>
              </a:cxn>
            </a:cxnLst>
            <a:rect l="0" t="0" r="r" b="b"/>
            <a:pathLst>
              <a:path w="21600" h="21586" fill="norm" stroke="1" extrusionOk="0">
                <a:moveTo>
                  <a:pt x="8457" y="0"/>
                </a:moveTo>
                <a:lnTo>
                  <a:pt x="8249" y="67"/>
                </a:lnTo>
                <a:lnTo>
                  <a:pt x="8175" y="301"/>
                </a:lnTo>
                <a:lnTo>
                  <a:pt x="7968" y="274"/>
                </a:lnTo>
                <a:lnTo>
                  <a:pt x="7776" y="630"/>
                </a:lnTo>
                <a:lnTo>
                  <a:pt x="7766" y="864"/>
                </a:lnTo>
                <a:lnTo>
                  <a:pt x="7904" y="1153"/>
                </a:lnTo>
                <a:lnTo>
                  <a:pt x="7782" y="986"/>
                </a:lnTo>
                <a:lnTo>
                  <a:pt x="7703" y="938"/>
                </a:lnTo>
                <a:lnTo>
                  <a:pt x="7563" y="737"/>
                </a:lnTo>
                <a:lnTo>
                  <a:pt x="7410" y="1032"/>
                </a:lnTo>
                <a:lnTo>
                  <a:pt x="7345" y="864"/>
                </a:lnTo>
                <a:lnTo>
                  <a:pt x="7164" y="871"/>
                </a:lnTo>
                <a:lnTo>
                  <a:pt x="6984" y="959"/>
                </a:lnTo>
                <a:lnTo>
                  <a:pt x="6845" y="1093"/>
                </a:lnTo>
                <a:lnTo>
                  <a:pt x="6871" y="1321"/>
                </a:lnTo>
                <a:lnTo>
                  <a:pt x="6787" y="1373"/>
                </a:lnTo>
                <a:lnTo>
                  <a:pt x="6586" y="1695"/>
                </a:lnTo>
                <a:lnTo>
                  <a:pt x="6532" y="1869"/>
                </a:lnTo>
                <a:lnTo>
                  <a:pt x="6692" y="2016"/>
                </a:lnTo>
                <a:lnTo>
                  <a:pt x="6670" y="2164"/>
                </a:lnTo>
                <a:lnTo>
                  <a:pt x="6458" y="2350"/>
                </a:lnTo>
                <a:lnTo>
                  <a:pt x="6233" y="2533"/>
                </a:lnTo>
                <a:lnTo>
                  <a:pt x="6223" y="2673"/>
                </a:lnTo>
                <a:lnTo>
                  <a:pt x="6356" y="2819"/>
                </a:lnTo>
                <a:lnTo>
                  <a:pt x="6605" y="2907"/>
                </a:lnTo>
                <a:lnTo>
                  <a:pt x="6489" y="2920"/>
                </a:lnTo>
                <a:lnTo>
                  <a:pt x="6335" y="3029"/>
                </a:lnTo>
                <a:lnTo>
                  <a:pt x="6436" y="3230"/>
                </a:lnTo>
                <a:lnTo>
                  <a:pt x="6506" y="3330"/>
                </a:lnTo>
                <a:lnTo>
                  <a:pt x="6649" y="3303"/>
                </a:lnTo>
                <a:lnTo>
                  <a:pt x="6803" y="3288"/>
                </a:lnTo>
                <a:lnTo>
                  <a:pt x="6925" y="3315"/>
                </a:lnTo>
                <a:lnTo>
                  <a:pt x="7084" y="3489"/>
                </a:lnTo>
                <a:lnTo>
                  <a:pt x="7084" y="3611"/>
                </a:lnTo>
                <a:lnTo>
                  <a:pt x="7159" y="3717"/>
                </a:lnTo>
                <a:lnTo>
                  <a:pt x="7229" y="4006"/>
                </a:lnTo>
                <a:lnTo>
                  <a:pt x="7277" y="4180"/>
                </a:lnTo>
                <a:lnTo>
                  <a:pt x="7309" y="4274"/>
                </a:lnTo>
                <a:lnTo>
                  <a:pt x="7244" y="4494"/>
                </a:lnTo>
                <a:lnTo>
                  <a:pt x="7292" y="4554"/>
                </a:lnTo>
                <a:lnTo>
                  <a:pt x="7350" y="4521"/>
                </a:lnTo>
                <a:lnTo>
                  <a:pt x="7403" y="4603"/>
                </a:lnTo>
                <a:lnTo>
                  <a:pt x="7505" y="4743"/>
                </a:lnTo>
                <a:lnTo>
                  <a:pt x="7383" y="4682"/>
                </a:lnTo>
                <a:lnTo>
                  <a:pt x="7330" y="4688"/>
                </a:lnTo>
                <a:lnTo>
                  <a:pt x="7309" y="4804"/>
                </a:lnTo>
                <a:lnTo>
                  <a:pt x="7314" y="4950"/>
                </a:lnTo>
                <a:lnTo>
                  <a:pt x="7383" y="5017"/>
                </a:lnTo>
                <a:lnTo>
                  <a:pt x="7437" y="4990"/>
                </a:lnTo>
                <a:lnTo>
                  <a:pt x="7468" y="4956"/>
                </a:lnTo>
                <a:lnTo>
                  <a:pt x="7536" y="4883"/>
                </a:lnTo>
                <a:lnTo>
                  <a:pt x="7521" y="5044"/>
                </a:lnTo>
                <a:lnTo>
                  <a:pt x="7500" y="5130"/>
                </a:lnTo>
                <a:lnTo>
                  <a:pt x="7410" y="5205"/>
                </a:lnTo>
                <a:lnTo>
                  <a:pt x="7357" y="5431"/>
                </a:lnTo>
                <a:lnTo>
                  <a:pt x="7393" y="5498"/>
                </a:lnTo>
                <a:lnTo>
                  <a:pt x="7372" y="5632"/>
                </a:lnTo>
                <a:lnTo>
                  <a:pt x="7452" y="5800"/>
                </a:lnTo>
                <a:lnTo>
                  <a:pt x="7463" y="5955"/>
                </a:lnTo>
                <a:lnTo>
                  <a:pt x="7490" y="6061"/>
                </a:lnTo>
                <a:lnTo>
                  <a:pt x="7590" y="6262"/>
                </a:lnTo>
                <a:lnTo>
                  <a:pt x="7633" y="6417"/>
                </a:lnTo>
                <a:lnTo>
                  <a:pt x="7686" y="6497"/>
                </a:lnTo>
                <a:lnTo>
                  <a:pt x="7802" y="6503"/>
                </a:lnTo>
                <a:lnTo>
                  <a:pt x="7889" y="6624"/>
                </a:lnTo>
                <a:lnTo>
                  <a:pt x="7973" y="6612"/>
                </a:lnTo>
                <a:lnTo>
                  <a:pt x="8000" y="6470"/>
                </a:lnTo>
                <a:lnTo>
                  <a:pt x="8027" y="6344"/>
                </a:lnTo>
                <a:lnTo>
                  <a:pt x="8005" y="6216"/>
                </a:lnTo>
                <a:lnTo>
                  <a:pt x="8101" y="6089"/>
                </a:lnTo>
                <a:lnTo>
                  <a:pt x="8128" y="5982"/>
                </a:lnTo>
                <a:lnTo>
                  <a:pt x="8133" y="5861"/>
                </a:lnTo>
                <a:lnTo>
                  <a:pt x="8181" y="5754"/>
                </a:lnTo>
                <a:lnTo>
                  <a:pt x="8266" y="5708"/>
                </a:lnTo>
                <a:lnTo>
                  <a:pt x="8341" y="5666"/>
                </a:lnTo>
                <a:lnTo>
                  <a:pt x="8382" y="5660"/>
                </a:lnTo>
                <a:lnTo>
                  <a:pt x="8505" y="5532"/>
                </a:lnTo>
                <a:lnTo>
                  <a:pt x="8590" y="5331"/>
                </a:lnTo>
                <a:lnTo>
                  <a:pt x="8648" y="5251"/>
                </a:lnTo>
                <a:lnTo>
                  <a:pt x="8713" y="5251"/>
                </a:lnTo>
                <a:lnTo>
                  <a:pt x="8883" y="5184"/>
                </a:lnTo>
                <a:lnTo>
                  <a:pt x="9042" y="5023"/>
                </a:lnTo>
                <a:lnTo>
                  <a:pt x="9202" y="4843"/>
                </a:lnTo>
                <a:lnTo>
                  <a:pt x="9117" y="4829"/>
                </a:lnTo>
                <a:lnTo>
                  <a:pt x="8967" y="4816"/>
                </a:lnTo>
                <a:lnTo>
                  <a:pt x="9032" y="4703"/>
                </a:lnTo>
                <a:lnTo>
                  <a:pt x="9016" y="4548"/>
                </a:lnTo>
                <a:lnTo>
                  <a:pt x="9085" y="4682"/>
                </a:lnTo>
                <a:lnTo>
                  <a:pt x="9132" y="4762"/>
                </a:lnTo>
                <a:lnTo>
                  <a:pt x="9233" y="4722"/>
                </a:lnTo>
                <a:lnTo>
                  <a:pt x="9212" y="4542"/>
                </a:lnTo>
                <a:lnTo>
                  <a:pt x="9139" y="4393"/>
                </a:lnTo>
                <a:lnTo>
                  <a:pt x="9059" y="4335"/>
                </a:lnTo>
                <a:lnTo>
                  <a:pt x="9085" y="4274"/>
                </a:lnTo>
                <a:lnTo>
                  <a:pt x="9202" y="4374"/>
                </a:lnTo>
                <a:lnTo>
                  <a:pt x="9202" y="4268"/>
                </a:lnTo>
                <a:lnTo>
                  <a:pt x="9127" y="4092"/>
                </a:lnTo>
                <a:lnTo>
                  <a:pt x="9212" y="4092"/>
                </a:lnTo>
                <a:lnTo>
                  <a:pt x="9292" y="4052"/>
                </a:lnTo>
                <a:lnTo>
                  <a:pt x="9313" y="3958"/>
                </a:lnTo>
                <a:lnTo>
                  <a:pt x="9245" y="3851"/>
                </a:lnTo>
                <a:lnTo>
                  <a:pt x="9371" y="3832"/>
                </a:lnTo>
                <a:lnTo>
                  <a:pt x="9298" y="3590"/>
                </a:lnTo>
                <a:lnTo>
                  <a:pt x="9361" y="3571"/>
                </a:lnTo>
                <a:lnTo>
                  <a:pt x="9345" y="3315"/>
                </a:lnTo>
                <a:lnTo>
                  <a:pt x="9238" y="3148"/>
                </a:lnTo>
                <a:lnTo>
                  <a:pt x="9335" y="3047"/>
                </a:lnTo>
                <a:lnTo>
                  <a:pt x="9425" y="3035"/>
                </a:lnTo>
                <a:lnTo>
                  <a:pt x="9356" y="2813"/>
                </a:lnTo>
                <a:lnTo>
                  <a:pt x="9356" y="2417"/>
                </a:lnTo>
                <a:lnTo>
                  <a:pt x="9398" y="2164"/>
                </a:lnTo>
                <a:lnTo>
                  <a:pt x="9468" y="1863"/>
                </a:lnTo>
                <a:lnTo>
                  <a:pt x="9335" y="1842"/>
                </a:lnTo>
                <a:lnTo>
                  <a:pt x="9521" y="1769"/>
                </a:lnTo>
                <a:lnTo>
                  <a:pt x="9553" y="1668"/>
                </a:lnTo>
                <a:lnTo>
                  <a:pt x="9792" y="1333"/>
                </a:lnTo>
                <a:lnTo>
                  <a:pt x="9760" y="1120"/>
                </a:lnTo>
                <a:lnTo>
                  <a:pt x="9584" y="1019"/>
                </a:lnTo>
                <a:lnTo>
                  <a:pt x="9298" y="1220"/>
                </a:lnTo>
                <a:lnTo>
                  <a:pt x="9154" y="1400"/>
                </a:lnTo>
                <a:lnTo>
                  <a:pt x="9218" y="1111"/>
                </a:lnTo>
                <a:lnTo>
                  <a:pt x="9165" y="925"/>
                </a:lnTo>
                <a:lnTo>
                  <a:pt x="9052" y="1086"/>
                </a:lnTo>
                <a:lnTo>
                  <a:pt x="8878" y="904"/>
                </a:lnTo>
                <a:lnTo>
                  <a:pt x="8670" y="965"/>
                </a:lnTo>
                <a:lnTo>
                  <a:pt x="8643" y="864"/>
                </a:lnTo>
                <a:lnTo>
                  <a:pt x="8957" y="818"/>
                </a:lnTo>
                <a:lnTo>
                  <a:pt x="9180" y="791"/>
                </a:lnTo>
                <a:lnTo>
                  <a:pt x="9287" y="569"/>
                </a:lnTo>
                <a:lnTo>
                  <a:pt x="8919" y="88"/>
                </a:lnTo>
                <a:lnTo>
                  <a:pt x="8457" y="0"/>
                </a:lnTo>
                <a:close/>
                <a:moveTo>
                  <a:pt x="6255" y="268"/>
                </a:moveTo>
                <a:lnTo>
                  <a:pt x="6085" y="368"/>
                </a:lnTo>
                <a:lnTo>
                  <a:pt x="6054" y="308"/>
                </a:lnTo>
                <a:lnTo>
                  <a:pt x="5877" y="329"/>
                </a:lnTo>
                <a:lnTo>
                  <a:pt x="5771" y="396"/>
                </a:lnTo>
                <a:lnTo>
                  <a:pt x="5691" y="496"/>
                </a:lnTo>
                <a:lnTo>
                  <a:pt x="5648" y="804"/>
                </a:lnTo>
                <a:lnTo>
                  <a:pt x="5585" y="643"/>
                </a:lnTo>
                <a:lnTo>
                  <a:pt x="5515" y="617"/>
                </a:lnTo>
                <a:lnTo>
                  <a:pt x="5425" y="825"/>
                </a:lnTo>
                <a:lnTo>
                  <a:pt x="5314" y="910"/>
                </a:lnTo>
                <a:lnTo>
                  <a:pt x="5244" y="931"/>
                </a:lnTo>
                <a:lnTo>
                  <a:pt x="5159" y="1032"/>
                </a:lnTo>
                <a:lnTo>
                  <a:pt x="5169" y="1206"/>
                </a:lnTo>
                <a:lnTo>
                  <a:pt x="5239" y="1346"/>
                </a:lnTo>
                <a:lnTo>
                  <a:pt x="5287" y="1540"/>
                </a:lnTo>
                <a:lnTo>
                  <a:pt x="5394" y="1695"/>
                </a:lnTo>
                <a:lnTo>
                  <a:pt x="5595" y="1668"/>
                </a:lnTo>
                <a:lnTo>
                  <a:pt x="5728" y="1714"/>
                </a:lnTo>
                <a:lnTo>
                  <a:pt x="5638" y="1875"/>
                </a:lnTo>
                <a:lnTo>
                  <a:pt x="5590" y="1829"/>
                </a:lnTo>
                <a:lnTo>
                  <a:pt x="5430" y="1808"/>
                </a:lnTo>
                <a:lnTo>
                  <a:pt x="5457" y="2030"/>
                </a:lnTo>
                <a:lnTo>
                  <a:pt x="5537" y="2183"/>
                </a:lnTo>
                <a:lnTo>
                  <a:pt x="5522" y="2325"/>
                </a:lnTo>
                <a:lnTo>
                  <a:pt x="5415" y="2411"/>
                </a:lnTo>
                <a:lnTo>
                  <a:pt x="5372" y="2560"/>
                </a:lnTo>
                <a:lnTo>
                  <a:pt x="5462" y="2627"/>
                </a:lnTo>
                <a:lnTo>
                  <a:pt x="5542" y="2847"/>
                </a:lnTo>
                <a:lnTo>
                  <a:pt x="5389" y="2700"/>
                </a:lnTo>
                <a:lnTo>
                  <a:pt x="5351" y="2727"/>
                </a:lnTo>
                <a:lnTo>
                  <a:pt x="5382" y="2974"/>
                </a:lnTo>
                <a:lnTo>
                  <a:pt x="5271" y="3047"/>
                </a:lnTo>
                <a:lnTo>
                  <a:pt x="5282" y="3202"/>
                </a:lnTo>
                <a:lnTo>
                  <a:pt x="5394" y="3215"/>
                </a:lnTo>
                <a:lnTo>
                  <a:pt x="5479" y="3255"/>
                </a:lnTo>
                <a:lnTo>
                  <a:pt x="5648" y="3202"/>
                </a:lnTo>
                <a:lnTo>
                  <a:pt x="5803" y="3288"/>
                </a:lnTo>
                <a:lnTo>
                  <a:pt x="5957" y="3102"/>
                </a:lnTo>
                <a:lnTo>
                  <a:pt x="5957" y="3020"/>
                </a:lnTo>
                <a:lnTo>
                  <a:pt x="5856" y="3035"/>
                </a:lnTo>
                <a:lnTo>
                  <a:pt x="5851" y="2962"/>
                </a:lnTo>
                <a:lnTo>
                  <a:pt x="5931" y="2861"/>
                </a:lnTo>
                <a:lnTo>
                  <a:pt x="5957" y="2727"/>
                </a:lnTo>
                <a:lnTo>
                  <a:pt x="6047" y="2627"/>
                </a:lnTo>
                <a:lnTo>
                  <a:pt x="6100" y="2499"/>
                </a:lnTo>
                <a:lnTo>
                  <a:pt x="6054" y="2311"/>
                </a:lnTo>
                <a:lnTo>
                  <a:pt x="6095" y="2244"/>
                </a:lnTo>
                <a:lnTo>
                  <a:pt x="6015" y="2198"/>
                </a:lnTo>
                <a:lnTo>
                  <a:pt x="6192" y="2150"/>
                </a:lnTo>
                <a:lnTo>
                  <a:pt x="6228" y="2070"/>
                </a:lnTo>
                <a:lnTo>
                  <a:pt x="6351" y="2003"/>
                </a:lnTo>
                <a:lnTo>
                  <a:pt x="6446" y="1647"/>
                </a:lnTo>
                <a:lnTo>
                  <a:pt x="6542" y="1522"/>
                </a:lnTo>
                <a:lnTo>
                  <a:pt x="6680" y="1227"/>
                </a:lnTo>
                <a:lnTo>
                  <a:pt x="6552" y="1233"/>
                </a:lnTo>
                <a:lnTo>
                  <a:pt x="6605" y="1120"/>
                </a:lnTo>
                <a:lnTo>
                  <a:pt x="6750" y="1011"/>
                </a:lnTo>
                <a:lnTo>
                  <a:pt x="6893" y="777"/>
                </a:lnTo>
                <a:lnTo>
                  <a:pt x="6893" y="630"/>
                </a:lnTo>
                <a:lnTo>
                  <a:pt x="6787" y="469"/>
                </a:lnTo>
                <a:lnTo>
                  <a:pt x="6659" y="396"/>
                </a:lnTo>
                <a:lnTo>
                  <a:pt x="6506" y="350"/>
                </a:lnTo>
                <a:lnTo>
                  <a:pt x="6378" y="308"/>
                </a:lnTo>
                <a:lnTo>
                  <a:pt x="6255" y="268"/>
                </a:lnTo>
                <a:close/>
                <a:moveTo>
                  <a:pt x="5111" y="1346"/>
                </a:moveTo>
                <a:lnTo>
                  <a:pt x="4973" y="1373"/>
                </a:lnTo>
                <a:lnTo>
                  <a:pt x="5000" y="1480"/>
                </a:lnTo>
                <a:lnTo>
                  <a:pt x="4942" y="1513"/>
                </a:lnTo>
                <a:lnTo>
                  <a:pt x="4898" y="1656"/>
                </a:lnTo>
                <a:lnTo>
                  <a:pt x="4862" y="1848"/>
                </a:lnTo>
                <a:lnTo>
                  <a:pt x="4898" y="2043"/>
                </a:lnTo>
                <a:lnTo>
                  <a:pt x="4963" y="2177"/>
                </a:lnTo>
                <a:lnTo>
                  <a:pt x="5070" y="2170"/>
                </a:lnTo>
                <a:lnTo>
                  <a:pt x="5021" y="2277"/>
                </a:lnTo>
                <a:lnTo>
                  <a:pt x="5021" y="2417"/>
                </a:lnTo>
                <a:lnTo>
                  <a:pt x="5085" y="2566"/>
                </a:lnTo>
                <a:lnTo>
                  <a:pt x="5203" y="2612"/>
                </a:lnTo>
                <a:lnTo>
                  <a:pt x="5309" y="2585"/>
                </a:lnTo>
                <a:lnTo>
                  <a:pt x="5415" y="2304"/>
                </a:lnTo>
                <a:lnTo>
                  <a:pt x="5495" y="2191"/>
                </a:lnTo>
                <a:lnTo>
                  <a:pt x="5425" y="2057"/>
                </a:lnTo>
                <a:lnTo>
                  <a:pt x="5377" y="1781"/>
                </a:lnTo>
                <a:lnTo>
                  <a:pt x="5282" y="1695"/>
                </a:lnTo>
                <a:lnTo>
                  <a:pt x="5186" y="1601"/>
                </a:lnTo>
                <a:lnTo>
                  <a:pt x="5111" y="1346"/>
                </a:lnTo>
                <a:close/>
                <a:moveTo>
                  <a:pt x="16107" y="1354"/>
                </a:moveTo>
                <a:lnTo>
                  <a:pt x="15979" y="1461"/>
                </a:lnTo>
                <a:lnTo>
                  <a:pt x="15824" y="1769"/>
                </a:lnTo>
                <a:lnTo>
                  <a:pt x="15904" y="1857"/>
                </a:lnTo>
                <a:lnTo>
                  <a:pt x="15952" y="2158"/>
                </a:lnTo>
                <a:lnTo>
                  <a:pt x="16047" y="2304"/>
                </a:lnTo>
                <a:lnTo>
                  <a:pt x="16213" y="2411"/>
                </a:lnTo>
                <a:lnTo>
                  <a:pt x="16334" y="2365"/>
                </a:lnTo>
                <a:lnTo>
                  <a:pt x="16351" y="2009"/>
                </a:lnTo>
                <a:lnTo>
                  <a:pt x="16218" y="1589"/>
                </a:lnTo>
                <a:lnTo>
                  <a:pt x="16107" y="1354"/>
                </a:lnTo>
                <a:close/>
                <a:moveTo>
                  <a:pt x="13425" y="1507"/>
                </a:moveTo>
                <a:lnTo>
                  <a:pt x="13372" y="1589"/>
                </a:lnTo>
                <a:lnTo>
                  <a:pt x="13334" y="1695"/>
                </a:lnTo>
                <a:lnTo>
                  <a:pt x="13324" y="1574"/>
                </a:lnTo>
                <a:lnTo>
                  <a:pt x="13234" y="1580"/>
                </a:lnTo>
                <a:lnTo>
                  <a:pt x="13121" y="1662"/>
                </a:lnTo>
                <a:lnTo>
                  <a:pt x="13249" y="1674"/>
                </a:lnTo>
                <a:lnTo>
                  <a:pt x="13218" y="1808"/>
                </a:lnTo>
                <a:lnTo>
                  <a:pt x="13281" y="1915"/>
                </a:lnTo>
                <a:lnTo>
                  <a:pt x="13351" y="1842"/>
                </a:lnTo>
                <a:lnTo>
                  <a:pt x="13356" y="1769"/>
                </a:lnTo>
                <a:lnTo>
                  <a:pt x="13409" y="1735"/>
                </a:lnTo>
                <a:lnTo>
                  <a:pt x="13489" y="1681"/>
                </a:lnTo>
                <a:lnTo>
                  <a:pt x="13510" y="1607"/>
                </a:lnTo>
                <a:lnTo>
                  <a:pt x="13425" y="1507"/>
                </a:lnTo>
                <a:close/>
                <a:moveTo>
                  <a:pt x="11840" y="1628"/>
                </a:moveTo>
                <a:lnTo>
                  <a:pt x="11782" y="1762"/>
                </a:lnTo>
                <a:lnTo>
                  <a:pt x="11697" y="1656"/>
                </a:lnTo>
                <a:lnTo>
                  <a:pt x="11516" y="1781"/>
                </a:lnTo>
                <a:lnTo>
                  <a:pt x="11579" y="1976"/>
                </a:lnTo>
                <a:lnTo>
                  <a:pt x="11665" y="1982"/>
                </a:lnTo>
                <a:lnTo>
                  <a:pt x="11675" y="2097"/>
                </a:lnTo>
                <a:lnTo>
                  <a:pt x="11845" y="2164"/>
                </a:lnTo>
                <a:lnTo>
                  <a:pt x="12016" y="2116"/>
                </a:lnTo>
                <a:lnTo>
                  <a:pt x="12106" y="1896"/>
                </a:lnTo>
                <a:lnTo>
                  <a:pt x="11989" y="1741"/>
                </a:lnTo>
                <a:lnTo>
                  <a:pt x="11840" y="1628"/>
                </a:lnTo>
                <a:close/>
                <a:moveTo>
                  <a:pt x="11494" y="1896"/>
                </a:moveTo>
                <a:lnTo>
                  <a:pt x="11409" y="1909"/>
                </a:lnTo>
                <a:lnTo>
                  <a:pt x="11388" y="2057"/>
                </a:lnTo>
                <a:lnTo>
                  <a:pt x="11303" y="2057"/>
                </a:lnTo>
                <a:lnTo>
                  <a:pt x="11271" y="1915"/>
                </a:lnTo>
                <a:lnTo>
                  <a:pt x="11112" y="2064"/>
                </a:lnTo>
                <a:lnTo>
                  <a:pt x="11160" y="2371"/>
                </a:lnTo>
                <a:lnTo>
                  <a:pt x="11271" y="2679"/>
                </a:lnTo>
                <a:lnTo>
                  <a:pt x="11361" y="2780"/>
                </a:lnTo>
                <a:lnTo>
                  <a:pt x="11308" y="2901"/>
                </a:lnTo>
                <a:lnTo>
                  <a:pt x="11431" y="3102"/>
                </a:lnTo>
                <a:lnTo>
                  <a:pt x="11506" y="3096"/>
                </a:lnTo>
                <a:lnTo>
                  <a:pt x="11532" y="2813"/>
                </a:lnTo>
                <a:lnTo>
                  <a:pt x="11585" y="2752"/>
                </a:lnTo>
                <a:lnTo>
                  <a:pt x="11617" y="2484"/>
                </a:lnTo>
                <a:lnTo>
                  <a:pt x="11760" y="2338"/>
                </a:lnTo>
                <a:lnTo>
                  <a:pt x="11569" y="2043"/>
                </a:lnTo>
                <a:lnTo>
                  <a:pt x="11494" y="1896"/>
                </a:lnTo>
                <a:close/>
                <a:moveTo>
                  <a:pt x="16462" y="2183"/>
                </a:moveTo>
                <a:lnTo>
                  <a:pt x="16414" y="2231"/>
                </a:lnTo>
                <a:lnTo>
                  <a:pt x="16308" y="2719"/>
                </a:lnTo>
                <a:lnTo>
                  <a:pt x="16638" y="2579"/>
                </a:lnTo>
                <a:lnTo>
                  <a:pt x="16653" y="2432"/>
                </a:lnTo>
                <a:lnTo>
                  <a:pt x="16505" y="2210"/>
                </a:lnTo>
                <a:lnTo>
                  <a:pt x="16462" y="2183"/>
                </a:lnTo>
                <a:close/>
                <a:moveTo>
                  <a:pt x="4345" y="2204"/>
                </a:moveTo>
                <a:lnTo>
                  <a:pt x="4352" y="2350"/>
                </a:lnTo>
                <a:lnTo>
                  <a:pt x="4420" y="2445"/>
                </a:lnTo>
                <a:lnTo>
                  <a:pt x="4367" y="2551"/>
                </a:lnTo>
                <a:lnTo>
                  <a:pt x="4495" y="2566"/>
                </a:lnTo>
                <a:lnTo>
                  <a:pt x="4591" y="2685"/>
                </a:lnTo>
                <a:lnTo>
                  <a:pt x="4686" y="2719"/>
                </a:lnTo>
                <a:lnTo>
                  <a:pt x="4664" y="2572"/>
                </a:lnTo>
                <a:lnTo>
                  <a:pt x="4618" y="2399"/>
                </a:lnTo>
                <a:lnTo>
                  <a:pt x="4463" y="2258"/>
                </a:lnTo>
                <a:lnTo>
                  <a:pt x="4345" y="2204"/>
                </a:lnTo>
                <a:close/>
                <a:moveTo>
                  <a:pt x="4744" y="2371"/>
                </a:moveTo>
                <a:lnTo>
                  <a:pt x="4751" y="2526"/>
                </a:lnTo>
                <a:lnTo>
                  <a:pt x="4777" y="2660"/>
                </a:lnTo>
                <a:lnTo>
                  <a:pt x="4824" y="2740"/>
                </a:lnTo>
                <a:lnTo>
                  <a:pt x="4910" y="2673"/>
                </a:lnTo>
                <a:lnTo>
                  <a:pt x="4925" y="2539"/>
                </a:lnTo>
                <a:lnTo>
                  <a:pt x="4857" y="2411"/>
                </a:lnTo>
                <a:lnTo>
                  <a:pt x="4824" y="2384"/>
                </a:lnTo>
                <a:lnTo>
                  <a:pt x="4744" y="2371"/>
                </a:lnTo>
                <a:close/>
                <a:moveTo>
                  <a:pt x="3994" y="2378"/>
                </a:moveTo>
                <a:lnTo>
                  <a:pt x="3936" y="2493"/>
                </a:lnTo>
                <a:lnTo>
                  <a:pt x="3936" y="2545"/>
                </a:lnTo>
                <a:lnTo>
                  <a:pt x="4032" y="2545"/>
                </a:lnTo>
                <a:lnTo>
                  <a:pt x="4101" y="2472"/>
                </a:lnTo>
                <a:lnTo>
                  <a:pt x="4026" y="2399"/>
                </a:lnTo>
                <a:lnTo>
                  <a:pt x="3994" y="2378"/>
                </a:lnTo>
                <a:close/>
                <a:moveTo>
                  <a:pt x="11840" y="2526"/>
                </a:moveTo>
                <a:lnTo>
                  <a:pt x="11718" y="2600"/>
                </a:lnTo>
                <a:lnTo>
                  <a:pt x="11755" y="2713"/>
                </a:lnTo>
                <a:lnTo>
                  <a:pt x="11712" y="2800"/>
                </a:lnTo>
                <a:lnTo>
                  <a:pt x="11818" y="2880"/>
                </a:lnTo>
                <a:lnTo>
                  <a:pt x="11946" y="2740"/>
                </a:lnTo>
                <a:lnTo>
                  <a:pt x="11861" y="2660"/>
                </a:lnTo>
                <a:lnTo>
                  <a:pt x="11840" y="2526"/>
                </a:lnTo>
                <a:close/>
                <a:moveTo>
                  <a:pt x="4011" y="2633"/>
                </a:moveTo>
                <a:lnTo>
                  <a:pt x="3926" y="2673"/>
                </a:lnTo>
                <a:lnTo>
                  <a:pt x="3878" y="2786"/>
                </a:lnTo>
                <a:lnTo>
                  <a:pt x="3963" y="2895"/>
                </a:lnTo>
                <a:lnTo>
                  <a:pt x="4074" y="2794"/>
                </a:lnTo>
                <a:lnTo>
                  <a:pt x="4091" y="2694"/>
                </a:lnTo>
                <a:lnTo>
                  <a:pt x="4011" y="2633"/>
                </a:lnTo>
                <a:close/>
                <a:moveTo>
                  <a:pt x="4877" y="2746"/>
                </a:moveTo>
                <a:lnTo>
                  <a:pt x="4888" y="2847"/>
                </a:lnTo>
                <a:lnTo>
                  <a:pt x="5000" y="2867"/>
                </a:lnTo>
                <a:lnTo>
                  <a:pt x="5026" y="2853"/>
                </a:lnTo>
                <a:lnTo>
                  <a:pt x="5031" y="2819"/>
                </a:lnTo>
                <a:lnTo>
                  <a:pt x="4995" y="2752"/>
                </a:lnTo>
                <a:lnTo>
                  <a:pt x="4877" y="2746"/>
                </a:lnTo>
                <a:close/>
                <a:moveTo>
                  <a:pt x="3723" y="2813"/>
                </a:moveTo>
                <a:lnTo>
                  <a:pt x="3643" y="2867"/>
                </a:lnTo>
                <a:lnTo>
                  <a:pt x="3554" y="2861"/>
                </a:lnTo>
                <a:lnTo>
                  <a:pt x="3431" y="3075"/>
                </a:lnTo>
                <a:lnTo>
                  <a:pt x="3334" y="3309"/>
                </a:lnTo>
                <a:lnTo>
                  <a:pt x="3414" y="3376"/>
                </a:lnTo>
                <a:lnTo>
                  <a:pt x="3506" y="3330"/>
                </a:lnTo>
                <a:lnTo>
                  <a:pt x="3612" y="3196"/>
                </a:lnTo>
                <a:lnTo>
                  <a:pt x="3670" y="3181"/>
                </a:lnTo>
                <a:lnTo>
                  <a:pt x="3713" y="3068"/>
                </a:lnTo>
                <a:lnTo>
                  <a:pt x="3723" y="2813"/>
                </a:lnTo>
                <a:close/>
                <a:moveTo>
                  <a:pt x="16632" y="2874"/>
                </a:moveTo>
                <a:lnTo>
                  <a:pt x="16494" y="3014"/>
                </a:lnTo>
                <a:lnTo>
                  <a:pt x="16441" y="3154"/>
                </a:lnTo>
                <a:lnTo>
                  <a:pt x="16426" y="3288"/>
                </a:lnTo>
                <a:lnTo>
                  <a:pt x="16319" y="3282"/>
                </a:lnTo>
                <a:lnTo>
                  <a:pt x="16186" y="3443"/>
                </a:lnTo>
                <a:lnTo>
                  <a:pt x="16138" y="3376"/>
                </a:lnTo>
                <a:lnTo>
                  <a:pt x="15984" y="3403"/>
                </a:lnTo>
                <a:lnTo>
                  <a:pt x="15962" y="3483"/>
                </a:lnTo>
                <a:lnTo>
                  <a:pt x="15807" y="3523"/>
                </a:lnTo>
                <a:lnTo>
                  <a:pt x="15696" y="3671"/>
                </a:lnTo>
                <a:lnTo>
                  <a:pt x="15628" y="3677"/>
                </a:lnTo>
                <a:lnTo>
                  <a:pt x="15558" y="3857"/>
                </a:lnTo>
                <a:lnTo>
                  <a:pt x="15606" y="4000"/>
                </a:lnTo>
                <a:lnTo>
                  <a:pt x="15478" y="4033"/>
                </a:lnTo>
                <a:lnTo>
                  <a:pt x="15340" y="4019"/>
                </a:lnTo>
                <a:lnTo>
                  <a:pt x="15239" y="4073"/>
                </a:lnTo>
                <a:lnTo>
                  <a:pt x="15244" y="4341"/>
                </a:lnTo>
                <a:lnTo>
                  <a:pt x="15297" y="4542"/>
                </a:lnTo>
                <a:lnTo>
                  <a:pt x="15191" y="4408"/>
                </a:lnTo>
                <a:lnTo>
                  <a:pt x="15069" y="4421"/>
                </a:lnTo>
                <a:lnTo>
                  <a:pt x="14973" y="4515"/>
                </a:lnTo>
                <a:lnTo>
                  <a:pt x="14999" y="4682"/>
                </a:lnTo>
                <a:lnTo>
                  <a:pt x="14936" y="4642"/>
                </a:lnTo>
                <a:lnTo>
                  <a:pt x="14956" y="4414"/>
                </a:lnTo>
                <a:lnTo>
                  <a:pt x="14925" y="4280"/>
                </a:lnTo>
                <a:lnTo>
                  <a:pt x="14898" y="4287"/>
                </a:lnTo>
                <a:lnTo>
                  <a:pt x="14915" y="4460"/>
                </a:lnTo>
                <a:lnTo>
                  <a:pt x="14808" y="4621"/>
                </a:lnTo>
                <a:lnTo>
                  <a:pt x="14883" y="4810"/>
                </a:lnTo>
                <a:lnTo>
                  <a:pt x="14835" y="5023"/>
                </a:lnTo>
                <a:lnTo>
                  <a:pt x="14850" y="5138"/>
                </a:lnTo>
                <a:lnTo>
                  <a:pt x="14915" y="5157"/>
                </a:lnTo>
                <a:lnTo>
                  <a:pt x="14888" y="5291"/>
                </a:lnTo>
                <a:lnTo>
                  <a:pt x="14920" y="5406"/>
                </a:lnTo>
                <a:lnTo>
                  <a:pt x="14872" y="5498"/>
                </a:lnTo>
                <a:lnTo>
                  <a:pt x="14857" y="5593"/>
                </a:lnTo>
                <a:lnTo>
                  <a:pt x="14792" y="5641"/>
                </a:lnTo>
                <a:lnTo>
                  <a:pt x="14770" y="5708"/>
                </a:lnTo>
                <a:lnTo>
                  <a:pt x="14702" y="5681"/>
                </a:lnTo>
                <a:lnTo>
                  <a:pt x="14813" y="5413"/>
                </a:lnTo>
                <a:lnTo>
                  <a:pt x="14840" y="5279"/>
                </a:lnTo>
                <a:lnTo>
                  <a:pt x="14777" y="5151"/>
                </a:lnTo>
                <a:lnTo>
                  <a:pt x="14787" y="4862"/>
                </a:lnTo>
                <a:lnTo>
                  <a:pt x="14765" y="4709"/>
                </a:lnTo>
                <a:lnTo>
                  <a:pt x="14729" y="4636"/>
                </a:lnTo>
                <a:lnTo>
                  <a:pt x="14782" y="4441"/>
                </a:lnTo>
                <a:lnTo>
                  <a:pt x="14770" y="4307"/>
                </a:lnTo>
                <a:lnTo>
                  <a:pt x="14617" y="4241"/>
                </a:lnTo>
                <a:lnTo>
                  <a:pt x="14574" y="4287"/>
                </a:lnTo>
                <a:lnTo>
                  <a:pt x="14537" y="4508"/>
                </a:lnTo>
                <a:lnTo>
                  <a:pt x="14431" y="4716"/>
                </a:lnTo>
                <a:lnTo>
                  <a:pt x="14431" y="4789"/>
                </a:lnTo>
                <a:lnTo>
                  <a:pt x="14463" y="4956"/>
                </a:lnTo>
                <a:lnTo>
                  <a:pt x="14441" y="5057"/>
                </a:lnTo>
                <a:lnTo>
                  <a:pt x="14511" y="5078"/>
                </a:lnTo>
                <a:lnTo>
                  <a:pt x="14511" y="5124"/>
                </a:lnTo>
                <a:lnTo>
                  <a:pt x="14569" y="5231"/>
                </a:lnTo>
                <a:lnTo>
                  <a:pt x="14531" y="5339"/>
                </a:lnTo>
                <a:lnTo>
                  <a:pt x="14318" y="5111"/>
                </a:lnTo>
                <a:lnTo>
                  <a:pt x="14238" y="5044"/>
                </a:lnTo>
                <a:lnTo>
                  <a:pt x="14069" y="4977"/>
                </a:lnTo>
                <a:lnTo>
                  <a:pt x="14037" y="5044"/>
                </a:lnTo>
                <a:lnTo>
                  <a:pt x="14095" y="5164"/>
                </a:lnTo>
                <a:lnTo>
                  <a:pt x="14032" y="5297"/>
                </a:lnTo>
                <a:lnTo>
                  <a:pt x="13962" y="5178"/>
                </a:lnTo>
                <a:lnTo>
                  <a:pt x="13878" y="5258"/>
                </a:lnTo>
                <a:lnTo>
                  <a:pt x="13766" y="5264"/>
                </a:lnTo>
                <a:lnTo>
                  <a:pt x="13723" y="5331"/>
                </a:lnTo>
                <a:lnTo>
                  <a:pt x="13648" y="5312"/>
                </a:lnTo>
                <a:lnTo>
                  <a:pt x="13706" y="5191"/>
                </a:lnTo>
                <a:lnTo>
                  <a:pt x="13665" y="5184"/>
                </a:lnTo>
                <a:lnTo>
                  <a:pt x="13462" y="5358"/>
                </a:lnTo>
                <a:lnTo>
                  <a:pt x="13341" y="5452"/>
                </a:lnTo>
                <a:lnTo>
                  <a:pt x="13324" y="5574"/>
                </a:lnTo>
                <a:lnTo>
                  <a:pt x="13234" y="5614"/>
                </a:lnTo>
                <a:lnTo>
                  <a:pt x="13186" y="5547"/>
                </a:lnTo>
                <a:lnTo>
                  <a:pt x="13186" y="5440"/>
                </a:lnTo>
                <a:lnTo>
                  <a:pt x="13261" y="5413"/>
                </a:lnTo>
                <a:lnTo>
                  <a:pt x="13228" y="5306"/>
                </a:lnTo>
                <a:lnTo>
                  <a:pt x="13063" y="5239"/>
                </a:lnTo>
                <a:lnTo>
                  <a:pt x="13106" y="5358"/>
                </a:lnTo>
                <a:lnTo>
                  <a:pt x="13080" y="5473"/>
                </a:lnTo>
                <a:lnTo>
                  <a:pt x="13128" y="5586"/>
                </a:lnTo>
                <a:lnTo>
                  <a:pt x="13095" y="5714"/>
                </a:lnTo>
                <a:lnTo>
                  <a:pt x="13041" y="5647"/>
                </a:lnTo>
                <a:lnTo>
                  <a:pt x="12988" y="5632"/>
                </a:lnTo>
                <a:lnTo>
                  <a:pt x="12850" y="5808"/>
                </a:lnTo>
                <a:lnTo>
                  <a:pt x="12889" y="5934"/>
                </a:lnTo>
                <a:lnTo>
                  <a:pt x="12840" y="5976"/>
                </a:lnTo>
                <a:lnTo>
                  <a:pt x="12696" y="5867"/>
                </a:lnTo>
                <a:lnTo>
                  <a:pt x="12659" y="5928"/>
                </a:lnTo>
                <a:lnTo>
                  <a:pt x="12696" y="6001"/>
                </a:lnTo>
                <a:lnTo>
                  <a:pt x="12691" y="6082"/>
                </a:lnTo>
                <a:lnTo>
                  <a:pt x="12643" y="6043"/>
                </a:lnTo>
                <a:lnTo>
                  <a:pt x="12569" y="5988"/>
                </a:lnTo>
                <a:lnTo>
                  <a:pt x="12563" y="5727"/>
                </a:lnTo>
                <a:lnTo>
                  <a:pt x="12468" y="5593"/>
                </a:lnTo>
                <a:lnTo>
                  <a:pt x="12510" y="5565"/>
                </a:lnTo>
                <a:lnTo>
                  <a:pt x="12771" y="5708"/>
                </a:lnTo>
                <a:lnTo>
                  <a:pt x="12867" y="5660"/>
                </a:lnTo>
                <a:lnTo>
                  <a:pt x="12930" y="5565"/>
                </a:lnTo>
                <a:lnTo>
                  <a:pt x="12925" y="5440"/>
                </a:lnTo>
                <a:lnTo>
                  <a:pt x="12882" y="5346"/>
                </a:lnTo>
                <a:lnTo>
                  <a:pt x="12664" y="5117"/>
                </a:lnTo>
                <a:lnTo>
                  <a:pt x="12505" y="5071"/>
                </a:lnTo>
                <a:lnTo>
                  <a:pt x="12410" y="4944"/>
                </a:lnTo>
                <a:lnTo>
                  <a:pt x="12350" y="5017"/>
                </a:lnTo>
                <a:lnTo>
                  <a:pt x="12287" y="4883"/>
                </a:lnTo>
                <a:lnTo>
                  <a:pt x="12362" y="4822"/>
                </a:lnTo>
                <a:lnTo>
                  <a:pt x="12180" y="4661"/>
                </a:lnTo>
                <a:lnTo>
                  <a:pt x="12074" y="4709"/>
                </a:lnTo>
                <a:lnTo>
                  <a:pt x="11968" y="4703"/>
                </a:lnTo>
                <a:lnTo>
                  <a:pt x="11878" y="4883"/>
                </a:lnTo>
                <a:lnTo>
                  <a:pt x="11782" y="4871"/>
                </a:lnTo>
                <a:lnTo>
                  <a:pt x="11654" y="4963"/>
                </a:lnTo>
                <a:lnTo>
                  <a:pt x="11494" y="5224"/>
                </a:lnTo>
                <a:lnTo>
                  <a:pt x="11399" y="5373"/>
                </a:lnTo>
                <a:lnTo>
                  <a:pt x="11260" y="5733"/>
                </a:lnTo>
                <a:lnTo>
                  <a:pt x="11153" y="5976"/>
                </a:lnTo>
                <a:lnTo>
                  <a:pt x="11037" y="6149"/>
                </a:lnTo>
                <a:lnTo>
                  <a:pt x="10882" y="6283"/>
                </a:lnTo>
                <a:lnTo>
                  <a:pt x="10829" y="6384"/>
                </a:lnTo>
                <a:lnTo>
                  <a:pt x="10846" y="6731"/>
                </a:lnTo>
                <a:lnTo>
                  <a:pt x="10867" y="6886"/>
                </a:lnTo>
                <a:lnTo>
                  <a:pt x="10947" y="6959"/>
                </a:lnTo>
                <a:lnTo>
                  <a:pt x="11027" y="6926"/>
                </a:lnTo>
                <a:lnTo>
                  <a:pt x="11143" y="6758"/>
                </a:lnTo>
                <a:lnTo>
                  <a:pt x="11180" y="6846"/>
                </a:lnTo>
                <a:lnTo>
                  <a:pt x="11223" y="7039"/>
                </a:lnTo>
                <a:lnTo>
                  <a:pt x="11271" y="7194"/>
                </a:lnTo>
                <a:lnTo>
                  <a:pt x="11286" y="7315"/>
                </a:lnTo>
                <a:lnTo>
                  <a:pt x="11356" y="7307"/>
                </a:lnTo>
                <a:lnTo>
                  <a:pt x="11388" y="7206"/>
                </a:lnTo>
                <a:lnTo>
                  <a:pt x="11457" y="7221"/>
                </a:lnTo>
                <a:lnTo>
                  <a:pt x="11489" y="7093"/>
                </a:lnTo>
                <a:lnTo>
                  <a:pt x="11511" y="6859"/>
                </a:lnTo>
                <a:lnTo>
                  <a:pt x="11569" y="6825"/>
                </a:lnTo>
                <a:lnTo>
                  <a:pt x="11622" y="6664"/>
                </a:lnTo>
                <a:lnTo>
                  <a:pt x="11569" y="6585"/>
                </a:lnTo>
                <a:lnTo>
                  <a:pt x="11526" y="6478"/>
                </a:lnTo>
                <a:lnTo>
                  <a:pt x="11569" y="6256"/>
                </a:lnTo>
                <a:lnTo>
                  <a:pt x="11680" y="6116"/>
                </a:lnTo>
                <a:lnTo>
                  <a:pt x="11772" y="5982"/>
                </a:lnTo>
                <a:lnTo>
                  <a:pt x="11760" y="5875"/>
                </a:lnTo>
                <a:lnTo>
                  <a:pt x="11818" y="5754"/>
                </a:lnTo>
                <a:lnTo>
                  <a:pt x="11919" y="5699"/>
                </a:lnTo>
                <a:lnTo>
                  <a:pt x="11999" y="5787"/>
                </a:lnTo>
                <a:lnTo>
                  <a:pt x="12004" y="5861"/>
                </a:lnTo>
                <a:lnTo>
                  <a:pt x="11968" y="5894"/>
                </a:lnTo>
                <a:lnTo>
                  <a:pt x="11835" y="6076"/>
                </a:lnTo>
                <a:lnTo>
                  <a:pt x="11782" y="6177"/>
                </a:lnTo>
                <a:lnTo>
                  <a:pt x="11755" y="6269"/>
                </a:lnTo>
                <a:lnTo>
                  <a:pt x="11782" y="6411"/>
                </a:lnTo>
                <a:lnTo>
                  <a:pt x="11772" y="6558"/>
                </a:lnTo>
                <a:lnTo>
                  <a:pt x="11830" y="6604"/>
                </a:lnTo>
                <a:lnTo>
                  <a:pt x="11861" y="6685"/>
                </a:lnTo>
                <a:lnTo>
                  <a:pt x="11958" y="6652"/>
                </a:lnTo>
                <a:lnTo>
                  <a:pt x="12057" y="6597"/>
                </a:lnTo>
                <a:lnTo>
                  <a:pt x="12164" y="6585"/>
                </a:lnTo>
                <a:lnTo>
                  <a:pt x="12224" y="6658"/>
                </a:lnTo>
                <a:lnTo>
                  <a:pt x="12159" y="6738"/>
                </a:lnTo>
                <a:lnTo>
                  <a:pt x="12101" y="6746"/>
                </a:lnTo>
                <a:lnTo>
                  <a:pt x="12037" y="6719"/>
                </a:lnTo>
                <a:lnTo>
                  <a:pt x="11963" y="6738"/>
                </a:lnTo>
                <a:lnTo>
                  <a:pt x="11888" y="6779"/>
                </a:lnTo>
                <a:lnTo>
                  <a:pt x="11893" y="6859"/>
                </a:lnTo>
                <a:lnTo>
                  <a:pt x="11931" y="6905"/>
                </a:lnTo>
                <a:lnTo>
                  <a:pt x="11951" y="6886"/>
                </a:lnTo>
                <a:lnTo>
                  <a:pt x="11946" y="6966"/>
                </a:lnTo>
                <a:lnTo>
                  <a:pt x="11936" y="7072"/>
                </a:lnTo>
                <a:lnTo>
                  <a:pt x="11888" y="7072"/>
                </a:lnTo>
                <a:lnTo>
                  <a:pt x="11840" y="6972"/>
                </a:lnTo>
                <a:lnTo>
                  <a:pt x="11787" y="7020"/>
                </a:lnTo>
                <a:lnTo>
                  <a:pt x="11760" y="7106"/>
                </a:lnTo>
                <a:lnTo>
                  <a:pt x="11760" y="7206"/>
                </a:lnTo>
                <a:lnTo>
                  <a:pt x="11772" y="7315"/>
                </a:lnTo>
                <a:lnTo>
                  <a:pt x="11692" y="7355"/>
                </a:lnTo>
                <a:lnTo>
                  <a:pt x="11680" y="7407"/>
                </a:lnTo>
                <a:lnTo>
                  <a:pt x="11622" y="7407"/>
                </a:lnTo>
                <a:lnTo>
                  <a:pt x="11617" y="7374"/>
                </a:lnTo>
                <a:lnTo>
                  <a:pt x="11559" y="7355"/>
                </a:lnTo>
                <a:lnTo>
                  <a:pt x="11484" y="7395"/>
                </a:lnTo>
                <a:lnTo>
                  <a:pt x="11393" y="7455"/>
                </a:lnTo>
                <a:lnTo>
                  <a:pt x="11356" y="7489"/>
                </a:lnTo>
                <a:lnTo>
                  <a:pt x="11329" y="7449"/>
                </a:lnTo>
                <a:lnTo>
                  <a:pt x="11266" y="7401"/>
                </a:lnTo>
                <a:lnTo>
                  <a:pt x="11233" y="7434"/>
                </a:lnTo>
                <a:lnTo>
                  <a:pt x="11175" y="7462"/>
                </a:lnTo>
                <a:lnTo>
                  <a:pt x="11175" y="7416"/>
                </a:lnTo>
                <a:lnTo>
                  <a:pt x="11117" y="7388"/>
                </a:lnTo>
                <a:lnTo>
                  <a:pt x="11117" y="7340"/>
                </a:lnTo>
                <a:lnTo>
                  <a:pt x="11100" y="7282"/>
                </a:lnTo>
                <a:lnTo>
                  <a:pt x="11143" y="7188"/>
                </a:lnTo>
                <a:lnTo>
                  <a:pt x="11160" y="7200"/>
                </a:lnTo>
                <a:lnTo>
                  <a:pt x="11175" y="7154"/>
                </a:lnTo>
                <a:lnTo>
                  <a:pt x="11143" y="7133"/>
                </a:lnTo>
                <a:lnTo>
                  <a:pt x="11138" y="7093"/>
                </a:lnTo>
                <a:lnTo>
                  <a:pt x="11153" y="7047"/>
                </a:lnTo>
                <a:lnTo>
                  <a:pt x="11153" y="6980"/>
                </a:lnTo>
                <a:lnTo>
                  <a:pt x="11107" y="7020"/>
                </a:lnTo>
                <a:lnTo>
                  <a:pt x="11085" y="7060"/>
                </a:lnTo>
                <a:lnTo>
                  <a:pt x="11032" y="7066"/>
                </a:lnTo>
                <a:lnTo>
                  <a:pt x="11015" y="7106"/>
                </a:lnTo>
                <a:lnTo>
                  <a:pt x="11005" y="7139"/>
                </a:lnTo>
                <a:lnTo>
                  <a:pt x="11005" y="7273"/>
                </a:lnTo>
                <a:lnTo>
                  <a:pt x="11027" y="7349"/>
                </a:lnTo>
                <a:lnTo>
                  <a:pt x="11032" y="7422"/>
                </a:lnTo>
                <a:lnTo>
                  <a:pt x="11047" y="7468"/>
                </a:lnTo>
                <a:lnTo>
                  <a:pt x="11010" y="7529"/>
                </a:lnTo>
                <a:lnTo>
                  <a:pt x="11000" y="7501"/>
                </a:lnTo>
                <a:lnTo>
                  <a:pt x="10952" y="7508"/>
                </a:lnTo>
                <a:lnTo>
                  <a:pt x="10940" y="7535"/>
                </a:lnTo>
                <a:lnTo>
                  <a:pt x="10894" y="7529"/>
                </a:lnTo>
                <a:lnTo>
                  <a:pt x="10814" y="7583"/>
                </a:lnTo>
                <a:lnTo>
                  <a:pt x="10761" y="7757"/>
                </a:lnTo>
                <a:lnTo>
                  <a:pt x="10728" y="7790"/>
                </a:lnTo>
                <a:lnTo>
                  <a:pt x="10681" y="7809"/>
                </a:lnTo>
                <a:lnTo>
                  <a:pt x="10628" y="7836"/>
                </a:lnTo>
                <a:lnTo>
                  <a:pt x="10611" y="7931"/>
                </a:lnTo>
                <a:lnTo>
                  <a:pt x="10473" y="8018"/>
                </a:lnTo>
                <a:lnTo>
                  <a:pt x="10420" y="7970"/>
                </a:lnTo>
                <a:lnTo>
                  <a:pt x="10435" y="8098"/>
                </a:lnTo>
                <a:lnTo>
                  <a:pt x="10340" y="8071"/>
                </a:lnTo>
                <a:lnTo>
                  <a:pt x="10266" y="8098"/>
                </a:lnTo>
                <a:lnTo>
                  <a:pt x="10271" y="8178"/>
                </a:lnTo>
                <a:lnTo>
                  <a:pt x="10362" y="8219"/>
                </a:lnTo>
                <a:lnTo>
                  <a:pt x="10404" y="8272"/>
                </a:lnTo>
                <a:lnTo>
                  <a:pt x="10462" y="8387"/>
                </a:lnTo>
                <a:lnTo>
                  <a:pt x="10452" y="8594"/>
                </a:lnTo>
                <a:lnTo>
                  <a:pt x="10420" y="8655"/>
                </a:lnTo>
                <a:lnTo>
                  <a:pt x="10324" y="8655"/>
                </a:lnTo>
                <a:lnTo>
                  <a:pt x="10276" y="8661"/>
                </a:lnTo>
                <a:lnTo>
                  <a:pt x="10212" y="8640"/>
                </a:lnTo>
                <a:lnTo>
                  <a:pt x="10133" y="8640"/>
                </a:lnTo>
                <a:lnTo>
                  <a:pt x="10063" y="8621"/>
                </a:lnTo>
                <a:lnTo>
                  <a:pt x="9978" y="8695"/>
                </a:lnTo>
                <a:lnTo>
                  <a:pt x="10000" y="8734"/>
                </a:lnTo>
                <a:lnTo>
                  <a:pt x="9995" y="8808"/>
                </a:lnTo>
                <a:lnTo>
                  <a:pt x="9995" y="8841"/>
                </a:lnTo>
                <a:lnTo>
                  <a:pt x="10005" y="8875"/>
                </a:lnTo>
                <a:lnTo>
                  <a:pt x="10005" y="8914"/>
                </a:lnTo>
                <a:lnTo>
                  <a:pt x="9995" y="8975"/>
                </a:lnTo>
                <a:lnTo>
                  <a:pt x="9990" y="9015"/>
                </a:lnTo>
                <a:lnTo>
                  <a:pt x="9968" y="9048"/>
                </a:lnTo>
                <a:lnTo>
                  <a:pt x="9963" y="9109"/>
                </a:lnTo>
                <a:lnTo>
                  <a:pt x="9978" y="9142"/>
                </a:lnTo>
                <a:lnTo>
                  <a:pt x="10005" y="9149"/>
                </a:lnTo>
                <a:lnTo>
                  <a:pt x="10010" y="9209"/>
                </a:lnTo>
                <a:lnTo>
                  <a:pt x="10000" y="9283"/>
                </a:lnTo>
                <a:lnTo>
                  <a:pt x="10031" y="9270"/>
                </a:lnTo>
                <a:lnTo>
                  <a:pt x="10063" y="9283"/>
                </a:lnTo>
                <a:lnTo>
                  <a:pt x="10084" y="9258"/>
                </a:lnTo>
                <a:lnTo>
                  <a:pt x="10138" y="9270"/>
                </a:lnTo>
                <a:lnTo>
                  <a:pt x="10154" y="9325"/>
                </a:lnTo>
                <a:lnTo>
                  <a:pt x="10171" y="9350"/>
                </a:lnTo>
                <a:lnTo>
                  <a:pt x="10149" y="9350"/>
                </a:lnTo>
                <a:lnTo>
                  <a:pt x="10133" y="9404"/>
                </a:lnTo>
                <a:lnTo>
                  <a:pt x="10096" y="9498"/>
                </a:lnTo>
                <a:lnTo>
                  <a:pt x="10053" y="9532"/>
                </a:lnTo>
                <a:lnTo>
                  <a:pt x="9995" y="9571"/>
                </a:lnTo>
                <a:lnTo>
                  <a:pt x="9956" y="9632"/>
                </a:lnTo>
                <a:lnTo>
                  <a:pt x="9951" y="9678"/>
                </a:lnTo>
                <a:lnTo>
                  <a:pt x="9930" y="9751"/>
                </a:lnTo>
                <a:lnTo>
                  <a:pt x="9946" y="9860"/>
                </a:lnTo>
                <a:lnTo>
                  <a:pt x="9898" y="9927"/>
                </a:lnTo>
                <a:lnTo>
                  <a:pt x="9867" y="9946"/>
                </a:lnTo>
                <a:lnTo>
                  <a:pt x="9818" y="10001"/>
                </a:lnTo>
                <a:lnTo>
                  <a:pt x="9765" y="10007"/>
                </a:lnTo>
                <a:lnTo>
                  <a:pt x="9734" y="10040"/>
                </a:lnTo>
                <a:lnTo>
                  <a:pt x="9697" y="10128"/>
                </a:lnTo>
                <a:lnTo>
                  <a:pt x="9659" y="10153"/>
                </a:lnTo>
                <a:lnTo>
                  <a:pt x="9637" y="10208"/>
                </a:lnTo>
                <a:lnTo>
                  <a:pt x="9637" y="10248"/>
                </a:lnTo>
                <a:lnTo>
                  <a:pt x="9622" y="10296"/>
                </a:lnTo>
                <a:lnTo>
                  <a:pt x="9601" y="10308"/>
                </a:lnTo>
                <a:lnTo>
                  <a:pt x="9569" y="10363"/>
                </a:lnTo>
                <a:lnTo>
                  <a:pt x="9548" y="10415"/>
                </a:lnTo>
                <a:lnTo>
                  <a:pt x="9553" y="10442"/>
                </a:lnTo>
                <a:lnTo>
                  <a:pt x="9531" y="10482"/>
                </a:lnTo>
                <a:lnTo>
                  <a:pt x="9511" y="10503"/>
                </a:lnTo>
                <a:lnTo>
                  <a:pt x="9504" y="10536"/>
                </a:lnTo>
                <a:lnTo>
                  <a:pt x="9504" y="10570"/>
                </a:lnTo>
                <a:lnTo>
                  <a:pt x="9538" y="10603"/>
                </a:lnTo>
                <a:lnTo>
                  <a:pt x="9553" y="10643"/>
                </a:lnTo>
                <a:lnTo>
                  <a:pt x="9548" y="10683"/>
                </a:lnTo>
                <a:lnTo>
                  <a:pt x="9553" y="10723"/>
                </a:lnTo>
                <a:lnTo>
                  <a:pt x="9558" y="10798"/>
                </a:lnTo>
                <a:lnTo>
                  <a:pt x="9553" y="10871"/>
                </a:lnTo>
                <a:lnTo>
                  <a:pt x="9538" y="10911"/>
                </a:lnTo>
                <a:lnTo>
                  <a:pt x="9543" y="10951"/>
                </a:lnTo>
                <a:lnTo>
                  <a:pt x="9526" y="10991"/>
                </a:lnTo>
                <a:lnTo>
                  <a:pt x="9499" y="11045"/>
                </a:lnTo>
                <a:lnTo>
                  <a:pt x="9473" y="11058"/>
                </a:lnTo>
                <a:lnTo>
                  <a:pt x="9499" y="11085"/>
                </a:lnTo>
                <a:lnTo>
                  <a:pt x="9526" y="11145"/>
                </a:lnTo>
                <a:lnTo>
                  <a:pt x="9521" y="11179"/>
                </a:lnTo>
                <a:lnTo>
                  <a:pt x="9531" y="11240"/>
                </a:lnTo>
                <a:lnTo>
                  <a:pt x="9538" y="11252"/>
                </a:lnTo>
                <a:lnTo>
                  <a:pt x="9553" y="11267"/>
                </a:lnTo>
                <a:lnTo>
                  <a:pt x="9553" y="11279"/>
                </a:lnTo>
                <a:lnTo>
                  <a:pt x="9569" y="11300"/>
                </a:lnTo>
                <a:lnTo>
                  <a:pt x="9596" y="11307"/>
                </a:lnTo>
                <a:lnTo>
                  <a:pt x="9627" y="11340"/>
                </a:lnTo>
                <a:lnTo>
                  <a:pt x="9644" y="11353"/>
                </a:lnTo>
                <a:lnTo>
                  <a:pt x="9654" y="11367"/>
                </a:lnTo>
                <a:lnTo>
                  <a:pt x="9659" y="11401"/>
                </a:lnTo>
                <a:lnTo>
                  <a:pt x="9676" y="11413"/>
                </a:lnTo>
                <a:lnTo>
                  <a:pt x="9690" y="11420"/>
                </a:lnTo>
                <a:lnTo>
                  <a:pt x="9712" y="11447"/>
                </a:lnTo>
                <a:lnTo>
                  <a:pt x="9739" y="11493"/>
                </a:lnTo>
                <a:lnTo>
                  <a:pt x="9744" y="11547"/>
                </a:lnTo>
                <a:lnTo>
                  <a:pt x="9755" y="11575"/>
                </a:lnTo>
                <a:lnTo>
                  <a:pt x="9787" y="11614"/>
                </a:lnTo>
                <a:lnTo>
                  <a:pt x="9830" y="11642"/>
                </a:lnTo>
                <a:lnTo>
                  <a:pt x="9845" y="11648"/>
                </a:lnTo>
                <a:lnTo>
                  <a:pt x="9883" y="11694"/>
                </a:lnTo>
                <a:lnTo>
                  <a:pt x="9930" y="11736"/>
                </a:lnTo>
                <a:lnTo>
                  <a:pt x="9983" y="11788"/>
                </a:lnTo>
                <a:lnTo>
                  <a:pt x="10043" y="11822"/>
                </a:lnTo>
                <a:lnTo>
                  <a:pt x="10058" y="11822"/>
                </a:lnTo>
                <a:lnTo>
                  <a:pt x="10069" y="11822"/>
                </a:lnTo>
                <a:lnTo>
                  <a:pt x="10128" y="11794"/>
                </a:lnTo>
                <a:lnTo>
                  <a:pt x="10169" y="11775"/>
                </a:lnTo>
                <a:lnTo>
                  <a:pt x="10239" y="11761"/>
                </a:lnTo>
                <a:lnTo>
                  <a:pt x="10276" y="11761"/>
                </a:lnTo>
                <a:lnTo>
                  <a:pt x="10319" y="11775"/>
                </a:lnTo>
                <a:lnTo>
                  <a:pt x="10345" y="11775"/>
                </a:lnTo>
                <a:lnTo>
                  <a:pt x="10399" y="11794"/>
                </a:lnTo>
                <a:lnTo>
                  <a:pt x="10452" y="11775"/>
                </a:lnTo>
                <a:lnTo>
                  <a:pt x="10483" y="11748"/>
                </a:lnTo>
                <a:lnTo>
                  <a:pt x="10575" y="11708"/>
                </a:lnTo>
                <a:lnTo>
                  <a:pt x="10621" y="11694"/>
                </a:lnTo>
                <a:lnTo>
                  <a:pt x="10670" y="11688"/>
                </a:lnTo>
                <a:lnTo>
                  <a:pt x="10723" y="11688"/>
                </a:lnTo>
                <a:lnTo>
                  <a:pt x="10766" y="11688"/>
                </a:lnTo>
                <a:lnTo>
                  <a:pt x="10807" y="11736"/>
                </a:lnTo>
                <a:lnTo>
                  <a:pt x="10829" y="11788"/>
                </a:lnTo>
                <a:lnTo>
                  <a:pt x="10861" y="11836"/>
                </a:lnTo>
                <a:lnTo>
                  <a:pt x="10909" y="11836"/>
                </a:lnTo>
                <a:lnTo>
                  <a:pt x="10930" y="11822"/>
                </a:lnTo>
                <a:lnTo>
                  <a:pt x="10952" y="11828"/>
                </a:lnTo>
                <a:lnTo>
                  <a:pt x="11010" y="11803"/>
                </a:lnTo>
                <a:lnTo>
                  <a:pt x="11010" y="11822"/>
                </a:lnTo>
                <a:lnTo>
                  <a:pt x="11027" y="11836"/>
                </a:lnTo>
                <a:lnTo>
                  <a:pt x="11037" y="11870"/>
                </a:lnTo>
                <a:lnTo>
                  <a:pt x="11063" y="11882"/>
                </a:lnTo>
                <a:lnTo>
                  <a:pt x="11085" y="11928"/>
                </a:lnTo>
                <a:lnTo>
                  <a:pt x="11073" y="11989"/>
                </a:lnTo>
                <a:lnTo>
                  <a:pt x="11053" y="12071"/>
                </a:lnTo>
                <a:lnTo>
                  <a:pt x="11063" y="12083"/>
                </a:lnTo>
                <a:lnTo>
                  <a:pt x="11053" y="12138"/>
                </a:lnTo>
                <a:lnTo>
                  <a:pt x="11037" y="12190"/>
                </a:lnTo>
                <a:lnTo>
                  <a:pt x="11027" y="12211"/>
                </a:lnTo>
                <a:lnTo>
                  <a:pt x="11027" y="12238"/>
                </a:lnTo>
                <a:lnTo>
                  <a:pt x="11063" y="12311"/>
                </a:lnTo>
                <a:lnTo>
                  <a:pt x="11100" y="12372"/>
                </a:lnTo>
                <a:lnTo>
                  <a:pt x="11160" y="12445"/>
                </a:lnTo>
                <a:lnTo>
                  <a:pt x="11206" y="12525"/>
                </a:lnTo>
                <a:lnTo>
                  <a:pt x="11223" y="12579"/>
                </a:lnTo>
                <a:lnTo>
                  <a:pt x="11233" y="12598"/>
                </a:lnTo>
                <a:lnTo>
                  <a:pt x="11228" y="12613"/>
                </a:lnTo>
                <a:lnTo>
                  <a:pt x="11255" y="12659"/>
                </a:lnTo>
                <a:lnTo>
                  <a:pt x="11266" y="12707"/>
                </a:lnTo>
                <a:lnTo>
                  <a:pt x="11281" y="12780"/>
                </a:lnTo>
                <a:lnTo>
                  <a:pt x="11266" y="12807"/>
                </a:lnTo>
                <a:lnTo>
                  <a:pt x="11260" y="12820"/>
                </a:lnTo>
                <a:lnTo>
                  <a:pt x="11276" y="12866"/>
                </a:lnTo>
                <a:lnTo>
                  <a:pt x="11293" y="12914"/>
                </a:lnTo>
                <a:lnTo>
                  <a:pt x="11308" y="12941"/>
                </a:lnTo>
                <a:lnTo>
                  <a:pt x="11313" y="12981"/>
                </a:lnTo>
                <a:lnTo>
                  <a:pt x="11308" y="13033"/>
                </a:lnTo>
                <a:lnTo>
                  <a:pt x="11286" y="13067"/>
                </a:lnTo>
                <a:lnTo>
                  <a:pt x="11255" y="13115"/>
                </a:lnTo>
                <a:lnTo>
                  <a:pt x="11240" y="13149"/>
                </a:lnTo>
                <a:lnTo>
                  <a:pt x="11218" y="13215"/>
                </a:lnTo>
                <a:lnTo>
                  <a:pt x="11213" y="13249"/>
                </a:lnTo>
                <a:lnTo>
                  <a:pt x="11191" y="13316"/>
                </a:lnTo>
                <a:lnTo>
                  <a:pt x="11180" y="13383"/>
                </a:lnTo>
                <a:lnTo>
                  <a:pt x="11186" y="13429"/>
                </a:lnTo>
                <a:lnTo>
                  <a:pt x="11191" y="13490"/>
                </a:lnTo>
                <a:lnTo>
                  <a:pt x="11240" y="13563"/>
                </a:lnTo>
                <a:lnTo>
                  <a:pt x="11250" y="13611"/>
                </a:lnTo>
                <a:lnTo>
                  <a:pt x="11281" y="13703"/>
                </a:lnTo>
                <a:lnTo>
                  <a:pt x="11313" y="13770"/>
                </a:lnTo>
                <a:lnTo>
                  <a:pt x="11334" y="13804"/>
                </a:lnTo>
                <a:lnTo>
                  <a:pt x="11339" y="13845"/>
                </a:lnTo>
                <a:lnTo>
                  <a:pt x="11339" y="13938"/>
                </a:lnTo>
                <a:lnTo>
                  <a:pt x="11361" y="14059"/>
                </a:lnTo>
                <a:lnTo>
                  <a:pt x="11378" y="14120"/>
                </a:lnTo>
                <a:lnTo>
                  <a:pt x="11388" y="14199"/>
                </a:lnTo>
                <a:lnTo>
                  <a:pt x="11409" y="14260"/>
                </a:lnTo>
                <a:lnTo>
                  <a:pt x="11452" y="14321"/>
                </a:lnTo>
                <a:lnTo>
                  <a:pt x="11494" y="14427"/>
                </a:lnTo>
                <a:lnTo>
                  <a:pt x="11526" y="14501"/>
                </a:lnTo>
                <a:lnTo>
                  <a:pt x="11564" y="14582"/>
                </a:lnTo>
                <a:lnTo>
                  <a:pt x="11564" y="14649"/>
                </a:lnTo>
                <a:lnTo>
                  <a:pt x="11542" y="14662"/>
                </a:lnTo>
                <a:lnTo>
                  <a:pt x="11564" y="14722"/>
                </a:lnTo>
                <a:lnTo>
                  <a:pt x="11564" y="14775"/>
                </a:lnTo>
                <a:lnTo>
                  <a:pt x="11569" y="14802"/>
                </a:lnTo>
                <a:lnTo>
                  <a:pt x="11574" y="14789"/>
                </a:lnTo>
                <a:lnTo>
                  <a:pt x="11600" y="14829"/>
                </a:lnTo>
                <a:lnTo>
                  <a:pt x="11622" y="14829"/>
                </a:lnTo>
                <a:lnTo>
                  <a:pt x="11649" y="14863"/>
                </a:lnTo>
                <a:lnTo>
                  <a:pt x="11675" y="14863"/>
                </a:lnTo>
                <a:lnTo>
                  <a:pt x="11712" y="14829"/>
                </a:lnTo>
                <a:lnTo>
                  <a:pt x="11760" y="14817"/>
                </a:lnTo>
                <a:lnTo>
                  <a:pt x="11818" y="14783"/>
                </a:lnTo>
                <a:lnTo>
                  <a:pt x="11845" y="14789"/>
                </a:lnTo>
                <a:lnTo>
                  <a:pt x="11883" y="14775"/>
                </a:lnTo>
                <a:lnTo>
                  <a:pt x="11946" y="14796"/>
                </a:lnTo>
                <a:lnTo>
                  <a:pt x="11973" y="14775"/>
                </a:lnTo>
                <a:lnTo>
                  <a:pt x="12011" y="14789"/>
                </a:lnTo>
                <a:lnTo>
                  <a:pt x="12016" y="14762"/>
                </a:lnTo>
                <a:lnTo>
                  <a:pt x="12047" y="14756"/>
                </a:lnTo>
                <a:lnTo>
                  <a:pt x="12106" y="14722"/>
                </a:lnTo>
                <a:lnTo>
                  <a:pt x="12149" y="14683"/>
                </a:lnTo>
                <a:lnTo>
                  <a:pt x="12190" y="14628"/>
                </a:lnTo>
                <a:lnTo>
                  <a:pt x="12255" y="14540"/>
                </a:lnTo>
                <a:lnTo>
                  <a:pt x="12287" y="14482"/>
                </a:lnTo>
                <a:lnTo>
                  <a:pt x="12303" y="14440"/>
                </a:lnTo>
                <a:lnTo>
                  <a:pt x="12330" y="14400"/>
                </a:lnTo>
                <a:lnTo>
                  <a:pt x="12340" y="14388"/>
                </a:lnTo>
                <a:lnTo>
                  <a:pt x="12377" y="14348"/>
                </a:lnTo>
                <a:lnTo>
                  <a:pt x="12393" y="14306"/>
                </a:lnTo>
                <a:lnTo>
                  <a:pt x="12398" y="14239"/>
                </a:lnTo>
                <a:lnTo>
                  <a:pt x="12415" y="14180"/>
                </a:lnTo>
                <a:lnTo>
                  <a:pt x="12420" y="14139"/>
                </a:lnTo>
                <a:lnTo>
                  <a:pt x="12403" y="14132"/>
                </a:lnTo>
                <a:lnTo>
                  <a:pt x="12398" y="14099"/>
                </a:lnTo>
                <a:lnTo>
                  <a:pt x="12425" y="14072"/>
                </a:lnTo>
                <a:lnTo>
                  <a:pt x="12495" y="14025"/>
                </a:lnTo>
                <a:lnTo>
                  <a:pt x="12543" y="13998"/>
                </a:lnTo>
                <a:lnTo>
                  <a:pt x="12569" y="13971"/>
                </a:lnTo>
                <a:lnTo>
                  <a:pt x="12579" y="13938"/>
                </a:lnTo>
                <a:lnTo>
                  <a:pt x="12563" y="13925"/>
                </a:lnTo>
                <a:lnTo>
                  <a:pt x="12574" y="13885"/>
                </a:lnTo>
                <a:lnTo>
                  <a:pt x="12574" y="13804"/>
                </a:lnTo>
                <a:lnTo>
                  <a:pt x="12563" y="13812"/>
                </a:lnTo>
                <a:lnTo>
                  <a:pt x="12563" y="13785"/>
                </a:lnTo>
                <a:lnTo>
                  <a:pt x="12553" y="13737"/>
                </a:lnTo>
                <a:lnTo>
                  <a:pt x="12526" y="13678"/>
                </a:lnTo>
                <a:lnTo>
                  <a:pt x="12531" y="13624"/>
                </a:lnTo>
                <a:lnTo>
                  <a:pt x="12558" y="13603"/>
                </a:lnTo>
                <a:lnTo>
                  <a:pt x="12601" y="13550"/>
                </a:lnTo>
                <a:lnTo>
                  <a:pt x="12623" y="13536"/>
                </a:lnTo>
                <a:lnTo>
                  <a:pt x="12686" y="13456"/>
                </a:lnTo>
                <a:lnTo>
                  <a:pt x="12756" y="13423"/>
                </a:lnTo>
                <a:lnTo>
                  <a:pt x="12809" y="13395"/>
                </a:lnTo>
                <a:lnTo>
                  <a:pt x="12845" y="13349"/>
                </a:lnTo>
                <a:lnTo>
                  <a:pt x="12867" y="13295"/>
                </a:lnTo>
                <a:lnTo>
                  <a:pt x="12882" y="13243"/>
                </a:lnTo>
                <a:lnTo>
                  <a:pt x="12872" y="13201"/>
                </a:lnTo>
                <a:lnTo>
                  <a:pt x="12872" y="13082"/>
                </a:lnTo>
                <a:lnTo>
                  <a:pt x="12867" y="13015"/>
                </a:lnTo>
                <a:lnTo>
                  <a:pt x="12867" y="12941"/>
                </a:lnTo>
                <a:lnTo>
                  <a:pt x="12855" y="12908"/>
                </a:lnTo>
                <a:lnTo>
                  <a:pt x="12835" y="12893"/>
                </a:lnTo>
                <a:lnTo>
                  <a:pt x="12809" y="12820"/>
                </a:lnTo>
                <a:lnTo>
                  <a:pt x="12787" y="12774"/>
                </a:lnTo>
                <a:lnTo>
                  <a:pt x="12792" y="12740"/>
                </a:lnTo>
                <a:lnTo>
                  <a:pt x="12787" y="12719"/>
                </a:lnTo>
                <a:lnTo>
                  <a:pt x="12802" y="12673"/>
                </a:lnTo>
                <a:lnTo>
                  <a:pt x="12802" y="12652"/>
                </a:lnTo>
                <a:lnTo>
                  <a:pt x="12766" y="12625"/>
                </a:lnTo>
                <a:lnTo>
                  <a:pt x="12761" y="12585"/>
                </a:lnTo>
                <a:lnTo>
                  <a:pt x="12787" y="12498"/>
                </a:lnTo>
                <a:lnTo>
                  <a:pt x="12809" y="12472"/>
                </a:lnTo>
                <a:lnTo>
                  <a:pt x="12819" y="12424"/>
                </a:lnTo>
                <a:lnTo>
                  <a:pt x="12840" y="12397"/>
                </a:lnTo>
                <a:lnTo>
                  <a:pt x="12850" y="12345"/>
                </a:lnTo>
                <a:lnTo>
                  <a:pt x="12872" y="12338"/>
                </a:lnTo>
                <a:lnTo>
                  <a:pt x="12889" y="12305"/>
                </a:lnTo>
                <a:lnTo>
                  <a:pt x="12930" y="12278"/>
                </a:lnTo>
                <a:lnTo>
                  <a:pt x="12942" y="12257"/>
                </a:lnTo>
                <a:lnTo>
                  <a:pt x="12957" y="12217"/>
                </a:lnTo>
                <a:lnTo>
                  <a:pt x="13021" y="12129"/>
                </a:lnTo>
                <a:lnTo>
                  <a:pt x="13075" y="12077"/>
                </a:lnTo>
                <a:lnTo>
                  <a:pt x="13159" y="12004"/>
                </a:lnTo>
                <a:lnTo>
                  <a:pt x="13218" y="11943"/>
                </a:lnTo>
                <a:lnTo>
                  <a:pt x="13287" y="11842"/>
                </a:lnTo>
                <a:lnTo>
                  <a:pt x="13334" y="11761"/>
                </a:lnTo>
                <a:lnTo>
                  <a:pt x="13382" y="11654"/>
                </a:lnTo>
                <a:lnTo>
                  <a:pt x="13420" y="11560"/>
                </a:lnTo>
                <a:lnTo>
                  <a:pt x="13447" y="11480"/>
                </a:lnTo>
                <a:lnTo>
                  <a:pt x="13462" y="11401"/>
                </a:lnTo>
                <a:lnTo>
                  <a:pt x="13474" y="11374"/>
                </a:lnTo>
                <a:lnTo>
                  <a:pt x="13474" y="11334"/>
                </a:lnTo>
                <a:lnTo>
                  <a:pt x="13479" y="11292"/>
                </a:lnTo>
                <a:lnTo>
                  <a:pt x="13479" y="11273"/>
                </a:lnTo>
                <a:lnTo>
                  <a:pt x="13457" y="11273"/>
                </a:lnTo>
                <a:lnTo>
                  <a:pt x="13430" y="11300"/>
                </a:lnTo>
                <a:lnTo>
                  <a:pt x="13399" y="11307"/>
                </a:lnTo>
                <a:lnTo>
                  <a:pt x="13372" y="11319"/>
                </a:lnTo>
                <a:lnTo>
                  <a:pt x="13351" y="11319"/>
                </a:lnTo>
                <a:lnTo>
                  <a:pt x="13319" y="11319"/>
                </a:lnTo>
                <a:lnTo>
                  <a:pt x="13297" y="11334"/>
                </a:lnTo>
                <a:lnTo>
                  <a:pt x="13271" y="11340"/>
                </a:lnTo>
                <a:lnTo>
                  <a:pt x="13218" y="11359"/>
                </a:lnTo>
                <a:lnTo>
                  <a:pt x="13154" y="11367"/>
                </a:lnTo>
                <a:lnTo>
                  <a:pt x="13101" y="11386"/>
                </a:lnTo>
                <a:lnTo>
                  <a:pt x="13075" y="11386"/>
                </a:lnTo>
                <a:lnTo>
                  <a:pt x="13048" y="11353"/>
                </a:lnTo>
                <a:lnTo>
                  <a:pt x="13036" y="11319"/>
                </a:lnTo>
                <a:lnTo>
                  <a:pt x="13015" y="11307"/>
                </a:lnTo>
                <a:lnTo>
                  <a:pt x="12988" y="11286"/>
                </a:lnTo>
                <a:lnTo>
                  <a:pt x="13021" y="11267"/>
                </a:lnTo>
                <a:lnTo>
                  <a:pt x="13021" y="11233"/>
                </a:lnTo>
                <a:lnTo>
                  <a:pt x="13005" y="11212"/>
                </a:lnTo>
                <a:lnTo>
                  <a:pt x="12978" y="11192"/>
                </a:lnTo>
                <a:lnTo>
                  <a:pt x="12962" y="11166"/>
                </a:lnTo>
                <a:lnTo>
                  <a:pt x="12930" y="11125"/>
                </a:lnTo>
                <a:lnTo>
                  <a:pt x="12898" y="11085"/>
                </a:lnTo>
                <a:lnTo>
                  <a:pt x="12819" y="11012"/>
                </a:lnTo>
                <a:lnTo>
                  <a:pt x="12787" y="10972"/>
                </a:lnTo>
                <a:lnTo>
                  <a:pt x="12771" y="10905"/>
                </a:lnTo>
                <a:lnTo>
                  <a:pt x="12739" y="10817"/>
                </a:lnTo>
                <a:lnTo>
                  <a:pt x="12707" y="10790"/>
                </a:lnTo>
                <a:lnTo>
                  <a:pt x="12686" y="10771"/>
                </a:lnTo>
                <a:lnTo>
                  <a:pt x="12664" y="10677"/>
                </a:lnTo>
                <a:lnTo>
                  <a:pt x="12654" y="10597"/>
                </a:lnTo>
                <a:lnTo>
                  <a:pt x="12664" y="10582"/>
                </a:lnTo>
                <a:lnTo>
                  <a:pt x="12643" y="10503"/>
                </a:lnTo>
                <a:lnTo>
                  <a:pt x="12633" y="10488"/>
                </a:lnTo>
                <a:lnTo>
                  <a:pt x="12563" y="10415"/>
                </a:lnTo>
                <a:lnTo>
                  <a:pt x="12563" y="10363"/>
                </a:lnTo>
                <a:lnTo>
                  <a:pt x="12574" y="10348"/>
                </a:lnTo>
                <a:lnTo>
                  <a:pt x="12521" y="10262"/>
                </a:lnTo>
                <a:lnTo>
                  <a:pt x="12500" y="10214"/>
                </a:lnTo>
                <a:lnTo>
                  <a:pt x="12478" y="10168"/>
                </a:lnTo>
                <a:lnTo>
                  <a:pt x="12436" y="10040"/>
                </a:lnTo>
                <a:lnTo>
                  <a:pt x="12398" y="9961"/>
                </a:lnTo>
                <a:lnTo>
                  <a:pt x="12372" y="9873"/>
                </a:lnTo>
                <a:lnTo>
                  <a:pt x="12377" y="9867"/>
                </a:lnTo>
                <a:lnTo>
                  <a:pt x="12420" y="9986"/>
                </a:lnTo>
                <a:lnTo>
                  <a:pt x="12446" y="10028"/>
                </a:lnTo>
                <a:lnTo>
                  <a:pt x="12468" y="10053"/>
                </a:lnTo>
                <a:lnTo>
                  <a:pt x="12483" y="10040"/>
                </a:lnTo>
                <a:lnTo>
                  <a:pt x="12500" y="10001"/>
                </a:lnTo>
                <a:lnTo>
                  <a:pt x="12510" y="9940"/>
                </a:lnTo>
                <a:lnTo>
                  <a:pt x="12526" y="9906"/>
                </a:lnTo>
                <a:lnTo>
                  <a:pt x="12526" y="9919"/>
                </a:lnTo>
                <a:lnTo>
                  <a:pt x="12521" y="9952"/>
                </a:lnTo>
                <a:lnTo>
                  <a:pt x="12521" y="9980"/>
                </a:lnTo>
                <a:lnTo>
                  <a:pt x="12510" y="10028"/>
                </a:lnTo>
                <a:lnTo>
                  <a:pt x="12536" y="10028"/>
                </a:lnTo>
                <a:lnTo>
                  <a:pt x="12569" y="10080"/>
                </a:lnTo>
                <a:lnTo>
                  <a:pt x="12606" y="10147"/>
                </a:lnTo>
                <a:lnTo>
                  <a:pt x="12628" y="10208"/>
                </a:lnTo>
                <a:lnTo>
                  <a:pt x="12643" y="10229"/>
                </a:lnTo>
                <a:lnTo>
                  <a:pt x="12659" y="10268"/>
                </a:lnTo>
                <a:lnTo>
                  <a:pt x="12654" y="10287"/>
                </a:lnTo>
                <a:lnTo>
                  <a:pt x="12676" y="10335"/>
                </a:lnTo>
                <a:lnTo>
                  <a:pt x="12707" y="10348"/>
                </a:lnTo>
                <a:lnTo>
                  <a:pt x="12734" y="10382"/>
                </a:lnTo>
                <a:lnTo>
                  <a:pt x="12766" y="10469"/>
                </a:lnTo>
                <a:lnTo>
                  <a:pt x="12766" y="10515"/>
                </a:lnTo>
                <a:lnTo>
                  <a:pt x="12771" y="10570"/>
                </a:lnTo>
                <a:lnTo>
                  <a:pt x="12809" y="10643"/>
                </a:lnTo>
                <a:lnTo>
                  <a:pt x="12835" y="10656"/>
                </a:lnTo>
                <a:lnTo>
                  <a:pt x="12877" y="10710"/>
                </a:lnTo>
                <a:lnTo>
                  <a:pt x="12894" y="10771"/>
                </a:lnTo>
                <a:lnTo>
                  <a:pt x="12925" y="10838"/>
                </a:lnTo>
                <a:lnTo>
                  <a:pt x="12957" y="10865"/>
                </a:lnTo>
                <a:lnTo>
                  <a:pt x="12962" y="10898"/>
                </a:lnTo>
                <a:lnTo>
                  <a:pt x="12978" y="10917"/>
                </a:lnTo>
                <a:lnTo>
                  <a:pt x="12983" y="10951"/>
                </a:lnTo>
                <a:lnTo>
                  <a:pt x="12983" y="10984"/>
                </a:lnTo>
                <a:lnTo>
                  <a:pt x="12978" y="10999"/>
                </a:lnTo>
                <a:lnTo>
                  <a:pt x="12983" y="11032"/>
                </a:lnTo>
                <a:lnTo>
                  <a:pt x="12973" y="11039"/>
                </a:lnTo>
                <a:lnTo>
                  <a:pt x="12988" y="11072"/>
                </a:lnTo>
                <a:lnTo>
                  <a:pt x="13000" y="11125"/>
                </a:lnTo>
                <a:lnTo>
                  <a:pt x="13010" y="11145"/>
                </a:lnTo>
                <a:lnTo>
                  <a:pt x="13010" y="11185"/>
                </a:lnTo>
                <a:lnTo>
                  <a:pt x="13026" y="11233"/>
                </a:lnTo>
                <a:lnTo>
                  <a:pt x="13068" y="11240"/>
                </a:lnTo>
                <a:lnTo>
                  <a:pt x="13090" y="11225"/>
                </a:lnTo>
                <a:lnTo>
                  <a:pt x="13116" y="11225"/>
                </a:lnTo>
                <a:lnTo>
                  <a:pt x="13128" y="11206"/>
                </a:lnTo>
                <a:lnTo>
                  <a:pt x="13143" y="11200"/>
                </a:lnTo>
                <a:lnTo>
                  <a:pt x="13154" y="11179"/>
                </a:lnTo>
                <a:lnTo>
                  <a:pt x="13169" y="11173"/>
                </a:lnTo>
                <a:lnTo>
                  <a:pt x="13218" y="11166"/>
                </a:lnTo>
                <a:lnTo>
                  <a:pt x="13254" y="11152"/>
                </a:lnTo>
                <a:lnTo>
                  <a:pt x="13287" y="11118"/>
                </a:lnTo>
                <a:lnTo>
                  <a:pt x="13302" y="11125"/>
                </a:lnTo>
                <a:lnTo>
                  <a:pt x="13329" y="11118"/>
                </a:lnTo>
                <a:lnTo>
                  <a:pt x="13382" y="11066"/>
                </a:lnTo>
                <a:lnTo>
                  <a:pt x="13479" y="11032"/>
                </a:lnTo>
                <a:lnTo>
                  <a:pt x="13537" y="10999"/>
                </a:lnTo>
                <a:lnTo>
                  <a:pt x="13537" y="10972"/>
                </a:lnTo>
                <a:lnTo>
                  <a:pt x="13547" y="10938"/>
                </a:lnTo>
                <a:lnTo>
                  <a:pt x="13590" y="10917"/>
                </a:lnTo>
                <a:lnTo>
                  <a:pt x="13617" y="10911"/>
                </a:lnTo>
                <a:lnTo>
                  <a:pt x="13653" y="10884"/>
                </a:lnTo>
                <a:lnTo>
                  <a:pt x="13686" y="10890"/>
                </a:lnTo>
                <a:lnTo>
                  <a:pt x="13713" y="10871"/>
                </a:lnTo>
                <a:lnTo>
                  <a:pt x="13713" y="10838"/>
                </a:lnTo>
                <a:lnTo>
                  <a:pt x="13733" y="10817"/>
                </a:lnTo>
                <a:lnTo>
                  <a:pt x="13771" y="10817"/>
                </a:lnTo>
                <a:lnTo>
                  <a:pt x="13786" y="10804"/>
                </a:lnTo>
                <a:lnTo>
                  <a:pt x="13793" y="10765"/>
                </a:lnTo>
                <a:lnTo>
                  <a:pt x="13829" y="10737"/>
                </a:lnTo>
                <a:lnTo>
                  <a:pt x="13856" y="10737"/>
                </a:lnTo>
                <a:lnTo>
                  <a:pt x="13861" y="10731"/>
                </a:lnTo>
                <a:lnTo>
                  <a:pt x="13856" y="10677"/>
                </a:lnTo>
                <a:lnTo>
                  <a:pt x="13866" y="10637"/>
                </a:lnTo>
                <a:lnTo>
                  <a:pt x="13878" y="10616"/>
                </a:lnTo>
                <a:lnTo>
                  <a:pt x="13904" y="10622"/>
                </a:lnTo>
                <a:lnTo>
                  <a:pt x="13926" y="10570"/>
                </a:lnTo>
                <a:lnTo>
                  <a:pt x="13952" y="10543"/>
                </a:lnTo>
                <a:lnTo>
                  <a:pt x="13962" y="10522"/>
                </a:lnTo>
                <a:lnTo>
                  <a:pt x="13984" y="10476"/>
                </a:lnTo>
                <a:lnTo>
                  <a:pt x="13984" y="10455"/>
                </a:lnTo>
                <a:lnTo>
                  <a:pt x="13962" y="10448"/>
                </a:lnTo>
                <a:lnTo>
                  <a:pt x="13946" y="10421"/>
                </a:lnTo>
                <a:lnTo>
                  <a:pt x="13919" y="10375"/>
                </a:lnTo>
                <a:lnTo>
                  <a:pt x="13887" y="10363"/>
                </a:lnTo>
                <a:lnTo>
                  <a:pt x="13846" y="10348"/>
                </a:lnTo>
                <a:lnTo>
                  <a:pt x="13813" y="10321"/>
                </a:lnTo>
                <a:lnTo>
                  <a:pt x="13786" y="10268"/>
                </a:lnTo>
                <a:lnTo>
                  <a:pt x="13781" y="10201"/>
                </a:lnTo>
                <a:lnTo>
                  <a:pt x="13786" y="10187"/>
                </a:lnTo>
                <a:lnTo>
                  <a:pt x="13793" y="10153"/>
                </a:lnTo>
                <a:lnTo>
                  <a:pt x="13786" y="10147"/>
                </a:lnTo>
                <a:lnTo>
                  <a:pt x="13771" y="10174"/>
                </a:lnTo>
                <a:lnTo>
                  <a:pt x="13733" y="10220"/>
                </a:lnTo>
                <a:lnTo>
                  <a:pt x="13691" y="10275"/>
                </a:lnTo>
                <a:lnTo>
                  <a:pt x="13648" y="10329"/>
                </a:lnTo>
                <a:lnTo>
                  <a:pt x="13612" y="10329"/>
                </a:lnTo>
                <a:lnTo>
                  <a:pt x="13563" y="10329"/>
                </a:lnTo>
                <a:lnTo>
                  <a:pt x="13515" y="10342"/>
                </a:lnTo>
                <a:lnTo>
                  <a:pt x="13515" y="10321"/>
                </a:lnTo>
                <a:lnTo>
                  <a:pt x="13505" y="10329"/>
                </a:lnTo>
                <a:lnTo>
                  <a:pt x="13494" y="10296"/>
                </a:lnTo>
                <a:lnTo>
                  <a:pt x="13505" y="10248"/>
                </a:lnTo>
                <a:lnTo>
                  <a:pt x="13505" y="10201"/>
                </a:lnTo>
                <a:lnTo>
                  <a:pt x="13489" y="10174"/>
                </a:lnTo>
                <a:lnTo>
                  <a:pt x="13474" y="10181"/>
                </a:lnTo>
                <a:lnTo>
                  <a:pt x="13457" y="10220"/>
                </a:lnTo>
                <a:lnTo>
                  <a:pt x="13462" y="10281"/>
                </a:lnTo>
                <a:lnTo>
                  <a:pt x="13452" y="10262"/>
                </a:lnTo>
                <a:lnTo>
                  <a:pt x="13447" y="10235"/>
                </a:lnTo>
                <a:lnTo>
                  <a:pt x="13430" y="10214"/>
                </a:lnTo>
                <a:lnTo>
                  <a:pt x="13425" y="10187"/>
                </a:lnTo>
                <a:lnTo>
                  <a:pt x="13430" y="10162"/>
                </a:lnTo>
                <a:lnTo>
                  <a:pt x="13425" y="10128"/>
                </a:lnTo>
                <a:lnTo>
                  <a:pt x="13387" y="10095"/>
                </a:lnTo>
                <a:lnTo>
                  <a:pt x="13377" y="10068"/>
                </a:lnTo>
                <a:lnTo>
                  <a:pt x="13351" y="10047"/>
                </a:lnTo>
                <a:lnTo>
                  <a:pt x="13329" y="9973"/>
                </a:lnTo>
                <a:lnTo>
                  <a:pt x="13307" y="9913"/>
                </a:lnTo>
                <a:lnTo>
                  <a:pt x="13314" y="9894"/>
                </a:lnTo>
                <a:lnTo>
                  <a:pt x="13302" y="9852"/>
                </a:lnTo>
                <a:lnTo>
                  <a:pt x="13341" y="9860"/>
                </a:lnTo>
                <a:lnTo>
                  <a:pt x="13361" y="9827"/>
                </a:lnTo>
                <a:lnTo>
                  <a:pt x="13399" y="9852"/>
                </a:lnTo>
                <a:lnTo>
                  <a:pt x="13430" y="9839"/>
                </a:lnTo>
                <a:lnTo>
                  <a:pt x="13479" y="9961"/>
                </a:lnTo>
                <a:lnTo>
                  <a:pt x="13515" y="10040"/>
                </a:lnTo>
                <a:lnTo>
                  <a:pt x="13573" y="10068"/>
                </a:lnTo>
                <a:lnTo>
                  <a:pt x="13633" y="10128"/>
                </a:lnTo>
                <a:lnTo>
                  <a:pt x="13701" y="10153"/>
                </a:lnTo>
                <a:lnTo>
                  <a:pt x="13760" y="10114"/>
                </a:lnTo>
                <a:lnTo>
                  <a:pt x="13803" y="10101"/>
                </a:lnTo>
                <a:lnTo>
                  <a:pt x="13829" y="10114"/>
                </a:lnTo>
                <a:lnTo>
                  <a:pt x="13856" y="10214"/>
                </a:lnTo>
                <a:lnTo>
                  <a:pt x="13919" y="10229"/>
                </a:lnTo>
                <a:lnTo>
                  <a:pt x="13984" y="10248"/>
                </a:lnTo>
                <a:lnTo>
                  <a:pt x="14095" y="10275"/>
                </a:lnTo>
                <a:lnTo>
                  <a:pt x="14175" y="10262"/>
                </a:lnTo>
                <a:lnTo>
                  <a:pt x="14271" y="10262"/>
                </a:lnTo>
                <a:lnTo>
                  <a:pt x="14378" y="10248"/>
                </a:lnTo>
                <a:lnTo>
                  <a:pt x="14419" y="10308"/>
                </a:lnTo>
                <a:lnTo>
                  <a:pt x="14436" y="10369"/>
                </a:lnTo>
                <a:lnTo>
                  <a:pt x="14478" y="10388"/>
                </a:lnTo>
                <a:lnTo>
                  <a:pt x="14547" y="10455"/>
                </a:lnTo>
                <a:lnTo>
                  <a:pt x="14564" y="10488"/>
                </a:lnTo>
                <a:lnTo>
                  <a:pt x="14537" y="10515"/>
                </a:lnTo>
                <a:lnTo>
                  <a:pt x="14611" y="10610"/>
                </a:lnTo>
                <a:lnTo>
                  <a:pt x="14654" y="10616"/>
                </a:lnTo>
                <a:lnTo>
                  <a:pt x="14739" y="10570"/>
                </a:lnTo>
                <a:lnTo>
                  <a:pt x="14750" y="10643"/>
                </a:lnTo>
                <a:lnTo>
                  <a:pt x="14750" y="10737"/>
                </a:lnTo>
                <a:lnTo>
                  <a:pt x="14765" y="10838"/>
                </a:lnTo>
                <a:lnTo>
                  <a:pt x="14792" y="10984"/>
                </a:lnTo>
                <a:lnTo>
                  <a:pt x="14845" y="11091"/>
                </a:lnTo>
                <a:lnTo>
                  <a:pt x="14857" y="11139"/>
                </a:lnTo>
                <a:lnTo>
                  <a:pt x="14872" y="11233"/>
                </a:lnTo>
                <a:lnTo>
                  <a:pt x="14903" y="11307"/>
                </a:lnTo>
                <a:lnTo>
                  <a:pt x="14925" y="11340"/>
                </a:lnTo>
                <a:lnTo>
                  <a:pt x="14946" y="11413"/>
                </a:lnTo>
                <a:lnTo>
                  <a:pt x="14973" y="11514"/>
                </a:lnTo>
                <a:lnTo>
                  <a:pt x="15026" y="11581"/>
                </a:lnTo>
                <a:lnTo>
                  <a:pt x="15048" y="11560"/>
                </a:lnTo>
                <a:lnTo>
                  <a:pt x="15069" y="11514"/>
                </a:lnTo>
                <a:lnTo>
                  <a:pt x="15122" y="11493"/>
                </a:lnTo>
                <a:lnTo>
                  <a:pt x="15106" y="11468"/>
                </a:lnTo>
                <a:lnTo>
                  <a:pt x="15132" y="11413"/>
                </a:lnTo>
                <a:lnTo>
                  <a:pt x="15164" y="11407"/>
                </a:lnTo>
                <a:lnTo>
                  <a:pt x="15164" y="11279"/>
                </a:lnTo>
                <a:lnTo>
                  <a:pt x="15191" y="11206"/>
                </a:lnTo>
                <a:lnTo>
                  <a:pt x="15186" y="11145"/>
                </a:lnTo>
                <a:lnTo>
                  <a:pt x="15176" y="11045"/>
                </a:lnTo>
                <a:lnTo>
                  <a:pt x="15191" y="10984"/>
                </a:lnTo>
                <a:lnTo>
                  <a:pt x="15217" y="10978"/>
                </a:lnTo>
                <a:lnTo>
                  <a:pt x="15270" y="10951"/>
                </a:lnTo>
                <a:lnTo>
                  <a:pt x="15297" y="10932"/>
                </a:lnTo>
                <a:lnTo>
                  <a:pt x="15297" y="10898"/>
                </a:lnTo>
                <a:lnTo>
                  <a:pt x="15355" y="10850"/>
                </a:lnTo>
                <a:lnTo>
                  <a:pt x="15398" y="10804"/>
                </a:lnTo>
                <a:lnTo>
                  <a:pt x="15462" y="10710"/>
                </a:lnTo>
                <a:lnTo>
                  <a:pt x="15548" y="10656"/>
                </a:lnTo>
                <a:lnTo>
                  <a:pt x="15580" y="10610"/>
                </a:lnTo>
                <a:lnTo>
                  <a:pt x="15575" y="10549"/>
                </a:lnTo>
                <a:lnTo>
                  <a:pt x="15648" y="10536"/>
                </a:lnTo>
                <a:lnTo>
                  <a:pt x="15686" y="10536"/>
                </a:lnTo>
                <a:lnTo>
                  <a:pt x="15696" y="10509"/>
                </a:lnTo>
                <a:lnTo>
                  <a:pt x="15718" y="10515"/>
                </a:lnTo>
                <a:lnTo>
                  <a:pt x="15734" y="10522"/>
                </a:lnTo>
                <a:lnTo>
                  <a:pt x="15744" y="10509"/>
                </a:lnTo>
                <a:lnTo>
                  <a:pt x="15771" y="10522"/>
                </a:lnTo>
                <a:lnTo>
                  <a:pt x="15787" y="10476"/>
                </a:lnTo>
                <a:lnTo>
                  <a:pt x="15781" y="10442"/>
                </a:lnTo>
                <a:lnTo>
                  <a:pt x="15834" y="10442"/>
                </a:lnTo>
                <a:lnTo>
                  <a:pt x="15861" y="10488"/>
                </a:lnTo>
                <a:lnTo>
                  <a:pt x="15872" y="10530"/>
                </a:lnTo>
                <a:lnTo>
                  <a:pt x="15877" y="10570"/>
                </a:lnTo>
                <a:lnTo>
                  <a:pt x="15894" y="10610"/>
                </a:lnTo>
                <a:lnTo>
                  <a:pt x="15935" y="10670"/>
                </a:lnTo>
                <a:lnTo>
                  <a:pt x="15967" y="10677"/>
                </a:lnTo>
                <a:lnTo>
                  <a:pt x="15962" y="10704"/>
                </a:lnTo>
                <a:lnTo>
                  <a:pt x="16010" y="10790"/>
                </a:lnTo>
                <a:lnTo>
                  <a:pt x="16020" y="10865"/>
                </a:lnTo>
                <a:lnTo>
                  <a:pt x="16000" y="10957"/>
                </a:lnTo>
                <a:lnTo>
                  <a:pt x="16037" y="10978"/>
                </a:lnTo>
                <a:lnTo>
                  <a:pt x="16068" y="10945"/>
                </a:lnTo>
                <a:lnTo>
                  <a:pt x="16133" y="10890"/>
                </a:lnTo>
                <a:lnTo>
                  <a:pt x="16170" y="10850"/>
                </a:lnTo>
                <a:lnTo>
                  <a:pt x="16196" y="10911"/>
                </a:lnTo>
                <a:lnTo>
                  <a:pt x="16206" y="11005"/>
                </a:lnTo>
                <a:lnTo>
                  <a:pt x="16228" y="11091"/>
                </a:lnTo>
                <a:lnTo>
                  <a:pt x="16249" y="11133"/>
                </a:lnTo>
                <a:lnTo>
                  <a:pt x="16244" y="11212"/>
                </a:lnTo>
                <a:lnTo>
                  <a:pt x="16266" y="11258"/>
                </a:lnTo>
                <a:lnTo>
                  <a:pt x="16249" y="11319"/>
                </a:lnTo>
                <a:lnTo>
                  <a:pt x="16254" y="11374"/>
                </a:lnTo>
                <a:lnTo>
                  <a:pt x="16239" y="11447"/>
                </a:lnTo>
                <a:lnTo>
                  <a:pt x="16233" y="11493"/>
                </a:lnTo>
                <a:lnTo>
                  <a:pt x="16244" y="11535"/>
                </a:lnTo>
                <a:lnTo>
                  <a:pt x="16254" y="11493"/>
                </a:lnTo>
                <a:lnTo>
                  <a:pt x="16281" y="11526"/>
                </a:lnTo>
                <a:lnTo>
                  <a:pt x="16313" y="11568"/>
                </a:lnTo>
                <a:lnTo>
                  <a:pt x="16324" y="11602"/>
                </a:lnTo>
                <a:lnTo>
                  <a:pt x="16346" y="11627"/>
                </a:lnTo>
                <a:lnTo>
                  <a:pt x="16356" y="11660"/>
                </a:lnTo>
                <a:lnTo>
                  <a:pt x="16351" y="11715"/>
                </a:lnTo>
                <a:lnTo>
                  <a:pt x="16372" y="11755"/>
                </a:lnTo>
                <a:lnTo>
                  <a:pt x="16382" y="11815"/>
                </a:lnTo>
                <a:lnTo>
                  <a:pt x="16414" y="11861"/>
                </a:lnTo>
                <a:lnTo>
                  <a:pt x="16419" y="11903"/>
                </a:lnTo>
                <a:lnTo>
                  <a:pt x="16489" y="11962"/>
                </a:lnTo>
                <a:lnTo>
                  <a:pt x="16542" y="12016"/>
                </a:lnTo>
                <a:lnTo>
                  <a:pt x="16585" y="12010"/>
                </a:lnTo>
                <a:lnTo>
                  <a:pt x="16585" y="11983"/>
                </a:lnTo>
                <a:lnTo>
                  <a:pt x="16564" y="11916"/>
                </a:lnTo>
                <a:lnTo>
                  <a:pt x="16542" y="11895"/>
                </a:lnTo>
                <a:lnTo>
                  <a:pt x="16537" y="11855"/>
                </a:lnTo>
                <a:lnTo>
                  <a:pt x="16532" y="11828"/>
                </a:lnTo>
                <a:lnTo>
                  <a:pt x="16537" y="11794"/>
                </a:lnTo>
                <a:lnTo>
                  <a:pt x="16532" y="11748"/>
                </a:lnTo>
                <a:lnTo>
                  <a:pt x="16505" y="11702"/>
                </a:lnTo>
                <a:lnTo>
                  <a:pt x="16472" y="11654"/>
                </a:lnTo>
                <a:lnTo>
                  <a:pt x="16457" y="11648"/>
                </a:lnTo>
                <a:lnTo>
                  <a:pt x="16426" y="11608"/>
                </a:lnTo>
                <a:lnTo>
                  <a:pt x="16387" y="11602"/>
                </a:lnTo>
                <a:lnTo>
                  <a:pt x="16356" y="11560"/>
                </a:lnTo>
                <a:lnTo>
                  <a:pt x="16346" y="11493"/>
                </a:lnTo>
                <a:lnTo>
                  <a:pt x="16324" y="11426"/>
                </a:lnTo>
                <a:lnTo>
                  <a:pt x="16286" y="11426"/>
                </a:lnTo>
                <a:lnTo>
                  <a:pt x="16281" y="11374"/>
                </a:lnTo>
                <a:lnTo>
                  <a:pt x="16303" y="11307"/>
                </a:lnTo>
                <a:lnTo>
                  <a:pt x="16334" y="11200"/>
                </a:lnTo>
                <a:lnTo>
                  <a:pt x="16339" y="11118"/>
                </a:lnTo>
                <a:lnTo>
                  <a:pt x="16392" y="11118"/>
                </a:lnTo>
                <a:lnTo>
                  <a:pt x="16382" y="11179"/>
                </a:lnTo>
                <a:lnTo>
                  <a:pt x="16431" y="11179"/>
                </a:lnTo>
                <a:lnTo>
                  <a:pt x="16484" y="11212"/>
                </a:lnTo>
                <a:lnTo>
                  <a:pt x="16515" y="11292"/>
                </a:lnTo>
                <a:lnTo>
                  <a:pt x="16537" y="11334"/>
                </a:lnTo>
                <a:lnTo>
                  <a:pt x="16585" y="11346"/>
                </a:lnTo>
                <a:lnTo>
                  <a:pt x="16627" y="11386"/>
                </a:lnTo>
                <a:lnTo>
                  <a:pt x="16612" y="11434"/>
                </a:lnTo>
                <a:lnTo>
                  <a:pt x="16632" y="11480"/>
                </a:lnTo>
                <a:lnTo>
                  <a:pt x="16707" y="11413"/>
                </a:lnTo>
                <a:lnTo>
                  <a:pt x="16755" y="11353"/>
                </a:lnTo>
                <a:lnTo>
                  <a:pt x="16825" y="11307"/>
                </a:lnTo>
                <a:lnTo>
                  <a:pt x="16871" y="11258"/>
                </a:lnTo>
                <a:lnTo>
                  <a:pt x="16878" y="11125"/>
                </a:lnTo>
                <a:lnTo>
                  <a:pt x="16851" y="10984"/>
                </a:lnTo>
                <a:lnTo>
                  <a:pt x="16813" y="10924"/>
                </a:lnTo>
                <a:lnTo>
                  <a:pt x="16760" y="10878"/>
                </a:lnTo>
                <a:lnTo>
                  <a:pt x="16707" y="10777"/>
                </a:lnTo>
                <a:lnTo>
                  <a:pt x="16665" y="10698"/>
                </a:lnTo>
                <a:lnTo>
                  <a:pt x="16675" y="10643"/>
                </a:lnTo>
                <a:lnTo>
                  <a:pt x="16723" y="10570"/>
                </a:lnTo>
                <a:lnTo>
                  <a:pt x="16803" y="10503"/>
                </a:lnTo>
                <a:lnTo>
                  <a:pt x="16830" y="10488"/>
                </a:lnTo>
                <a:lnTo>
                  <a:pt x="16909" y="10515"/>
                </a:lnTo>
                <a:lnTo>
                  <a:pt x="16893" y="10549"/>
                </a:lnTo>
                <a:lnTo>
                  <a:pt x="16909" y="10603"/>
                </a:lnTo>
                <a:lnTo>
                  <a:pt x="16941" y="10597"/>
                </a:lnTo>
                <a:lnTo>
                  <a:pt x="16963" y="10515"/>
                </a:lnTo>
                <a:lnTo>
                  <a:pt x="17026" y="10503"/>
                </a:lnTo>
                <a:lnTo>
                  <a:pt x="17105" y="10463"/>
                </a:lnTo>
                <a:lnTo>
                  <a:pt x="17137" y="10421"/>
                </a:lnTo>
                <a:lnTo>
                  <a:pt x="17159" y="10448"/>
                </a:lnTo>
                <a:lnTo>
                  <a:pt x="17197" y="10415"/>
                </a:lnTo>
                <a:lnTo>
                  <a:pt x="17260" y="10409"/>
                </a:lnTo>
                <a:lnTo>
                  <a:pt x="17340" y="10342"/>
                </a:lnTo>
                <a:lnTo>
                  <a:pt x="17420" y="10268"/>
                </a:lnTo>
                <a:lnTo>
                  <a:pt x="17473" y="10174"/>
                </a:lnTo>
                <a:lnTo>
                  <a:pt x="17521" y="10068"/>
                </a:lnTo>
                <a:lnTo>
                  <a:pt x="17563" y="9980"/>
                </a:lnTo>
                <a:lnTo>
                  <a:pt x="17596" y="9973"/>
                </a:lnTo>
                <a:lnTo>
                  <a:pt x="17611" y="9906"/>
                </a:lnTo>
                <a:lnTo>
                  <a:pt x="17622" y="9839"/>
                </a:lnTo>
                <a:lnTo>
                  <a:pt x="17589" y="9812"/>
                </a:lnTo>
                <a:lnTo>
                  <a:pt x="17574" y="9766"/>
                </a:lnTo>
                <a:lnTo>
                  <a:pt x="17611" y="9745"/>
                </a:lnTo>
                <a:lnTo>
                  <a:pt x="17611" y="9685"/>
                </a:lnTo>
                <a:lnTo>
                  <a:pt x="17574" y="9618"/>
                </a:lnTo>
                <a:lnTo>
                  <a:pt x="17536" y="9538"/>
                </a:lnTo>
                <a:lnTo>
                  <a:pt x="17516" y="9450"/>
                </a:lnTo>
                <a:lnTo>
                  <a:pt x="17451" y="9404"/>
                </a:lnTo>
                <a:lnTo>
                  <a:pt x="17483" y="9343"/>
                </a:lnTo>
                <a:lnTo>
                  <a:pt x="17543" y="9297"/>
                </a:lnTo>
                <a:lnTo>
                  <a:pt x="17569" y="9249"/>
                </a:lnTo>
                <a:lnTo>
                  <a:pt x="17654" y="9224"/>
                </a:lnTo>
                <a:lnTo>
                  <a:pt x="17642" y="9176"/>
                </a:lnTo>
                <a:lnTo>
                  <a:pt x="17606" y="9176"/>
                </a:lnTo>
                <a:lnTo>
                  <a:pt x="17553" y="9142"/>
                </a:lnTo>
                <a:lnTo>
                  <a:pt x="17489" y="9209"/>
                </a:lnTo>
                <a:lnTo>
                  <a:pt x="17441" y="9182"/>
                </a:lnTo>
                <a:lnTo>
                  <a:pt x="17441" y="9142"/>
                </a:lnTo>
                <a:lnTo>
                  <a:pt x="17393" y="9130"/>
                </a:lnTo>
                <a:lnTo>
                  <a:pt x="17361" y="9069"/>
                </a:lnTo>
                <a:lnTo>
                  <a:pt x="17393" y="9023"/>
                </a:lnTo>
                <a:lnTo>
                  <a:pt x="17451" y="9015"/>
                </a:lnTo>
                <a:lnTo>
                  <a:pt x="17489" y="8956"/>
                </a:lnTo>
                <a:lnTo>
                  <a:pt x="17553" y="8889"/>
                </a:lnTo>
                <a:lnTo>
                  <a:pt x="17606" y="8856"/>
                </a:lnTo>
                <a:lnTo>
                  <a:pt x="17637" y="8908"/>
                </a:lnTo>
                <a:lnTo>
                  <a:pt x="17589" y="8975"/>
                </a:lnTo>
                <a:lnTo>
                  <a:pt x="17601" y="9015"/>
                </a:lnTo>
                <a:lnTo>
                  <a:pt x="17569" y="9063"/>
                </a:lnTo>
                <a:lnTo>
                  <a:pt x="17632" y="9036"/>
                </a:lnTo>
                <a:lnTo>
                  <a:pt x="17659" y="8962"/>
                </a:lnTo>
                <a:lnTo>
                  <a:pt x="17739" y="8935"/>
                </a:lnTo>
                <a:lnTo>
                  <a:pt x="17765" y="8962"/>
                </a:lnTo>
                <a:lnTo>
                  <a:pt x="17797" y="8975"/>
                </a:lnTo>
                <a:lnTo>
                  <a:pt x="17802" y="8990"/>
                </a:lnTo>
                <a:lnTo>
                  <a:pt x="17787" y="9042"/>
                </a:lnTo>
                <a:lnTo>
                  <a:pt x="17792" y="9063"/>
                </a:lnTo>
                <a:lnTo>
                  <a:pt x="17775" y="9075"/>
                </a:lnTo>
                <a:lnTo>
                  <a:pt x="17760" y="9115"/>
                </a:lnTo>
                <a:lnTo>
                  <a:pt x="17775" y="9130"/>
                </a:lnTo>
                <a:lnTo>
                  <a:pt x="17792" y="9136"/>
                </a:lnTo>
                <a:lnTo>
                  <a:pt x="17792" y="9157"/>
                </a:lnTo>
                <a:lnTo>
                  <a:pt x="17809" y="9149"/>
                </a:lnTo>
                <a:lnTo>
                  <a:pt x="17814" y="9130"/>
                </a:lnTo>
                <a:lnTo>
                  <a:pt x="17840" y="9149"/>
                </a:lnTo>
                <a:lnTo>
                  <a:pt x="17882" y="9230"/>
                </a:lnTo>
                <a:lnTo>
                  <a:pt x="17840" y="9243"/>
                </a:lnTo>
                <a:lnTo>
                  <a:pt x="17867" y="9337"/>
                </a:lnTo>
                <a:lnTo>
                  <a:pt x="17855" y="9404"/>
                </a:lnTo>
                <a:lnTo>
                  <a:pt x="17862" y="9450"/>
                </a:lnTo>
                <a:lnTo>
                  <a:pt x="17915" y="9444"/>
                </a:lnTo>
                <a:lnTo>
                  <a:pt x="17961" y="9404"/>
                </a:lnTo>
                <a:lnTo>
                  <a:pt x="18015" y="9383"/>
                </a:lnTo>
                <a:lnTo>
                  <a:pt x="18036" y="9337"/>
                </a:lnTo>
                <a:lnTo>
                  <a:pt x="18036" y="9230"/>
                </a:lnTo>
                <a:lnTo>
                  <a:pt x="18021" y="9170"/>
                </a:lnTo>
                <a:lnTo>
                  <a:pt x="17973" y="9063"/>
                </a:lnTo>
                <a:lnTo>
                  <a:pt x="17942" y="9023"/>
                </a:lnTo>
                <a:lnTo>
                  <a:pt x="17920" y="9008"/>
                </a:lnTo>
                <a:lnTo>
                  <a:pt x="17925" y="8996"/>
                </a:lnTo>
                <a:lnTo>
                  <a:pt x="17925" y="8956"/>
                </a:lnTo>
                <a:lnTo>
                  <a:pt x="17952" y="8929"/>
                </a:lnTo>
                <a:lnTo>
                  <a:pt x="17988" y="8914"/>
                </a:lnTo>
                <a:lnTo>
                  <a:pt x="18010" y="8889"/>
                </a:lnTo>
                <a:lnTo>
                  <a:pt x="18021" y="8868"/>
                </a:lnTo>
                <a:lnTo>
                  <a:pt x="18053" y="8847"/>
                </a:lnTo>
                <a:lnTo>
                  <a:pt x="18053" y="8780"/>
                </a:lnTo>
                <a:lnTo>
                  <a:pt x="18068" y="8747"/>
                </a:lnTo>
                <a:lnTo>
                  <a:pt x="18094" y="8713"/>
                </a:lnTo>
                <a:lnTo>
                  <a:pt x="18116" y="8722"/>
                </a:lnTo>
                <a:lnTo>
                  <a:pt x="18128" y="8688"/>
                </a:lnTo>
                <a:lnTo>
                  <a:pt x="18207" y="8613"/>
                </a:lnTo>
                <a:lnTo>
                  <a:pt x="18244" y="8661"/>
                </a:lnTo>
                <a:lnTo>
                  <a:pt x="18281" y="8661"/>
                </a:lnTo>
                <a:lnTo>
                  <a:pt x="18360" y="8600"/>
                </a:lnTo>
                <a:lnTo>
                  <a:pt x="18399" y="8540"/>
                </a:lnTo>
                <a:lnTo>
                  <a:pt x="18478" y="8420"/>
                </a:lnTo>
                <a:lnTo>
                  <a:pt x="18558" y="8299"/>
                </a:lnTo>
                <a:lnTo>
                  <a:pt x="18580" y="8226"/>
                </a:lnTo>
                <a:lnTo>
                  <a:pt x="18670" y="8065"/>
                </a:lnTo>
                <a:lnTo>
                  <a:pt x="18696" y="7884"/>
                </a:lnTo>
                <a:lnTo>
                  <a:pt x="18701" y="7742"/>
                </a:lnTo>
                <a:lnTo>
                  <a:pt x="18749" y="7623"/>
                </a:lnTo>
                <a:lnTo>
                  <a:pt x="18749" y="7522"/>
                </a:lnTo>
                <a:lnTo>
                  <a:pt x="18665" y="7388"/>
                </a:lnTo>
                <a:lnTo>
                  <a:pt x="18600" y="7382"/>
                </a:lnTo>
                <a:lnTo>
                  <a:pt x="18563" y="7441"/>
                </a:lnTo>
                <a:lnTo>
                  <a:pt x="18505" y="7416"/>
                </a:lnTo>
                <a:lnTo>
                  <a:pt x="18478" y="7334"/>
                </a:lnTo>
                <a:lnTo>
                  <a:pt x="18387" y="7321"/>
                </a:lnTo>
                <a:lnTo>
                  <a:pt x="18611" y="7014"/>
                </a:lnTo>
                <a:lnTo>
                  <a:pt x="18803" y="6746"/>
                </a:lnTo>
                <a:lnTo>
                  <a:pt x="18994" y="6704"/>
                </a:lnTo>
                <a:lnTo>
                  <a:pt x="19175" y="6731"/>
                </a:lnTo>
                <a:lnTo>
                  <a:pt x="19250" y="6658"/>
                </a:lnTo>
                <a:lnTo>
                  <a:pt x="19339" y="6679"/>
                </a:lnTo>
                <a:lnTo>
                  <a:pt x="19334" y="6779"/>
                </a:lnTo>
                <a:lnTo>
                  <a:pt x="19424" y="6765"/>
                </a:lnTo>
                <a:lnTo>
                  <a:pt x="19552" y="6725"/>
                </a:lnTo>
                <a:lnTo>
                  <a:pt x="19504" y="6637"/>
                </a:lnTo>
                <a:lnTo>
                  <a:pt x="19649" y="6390"/>
                </a:lnTo>
                <a:lnTo>
                  <a:pt x="19797" y="6336"/>
                </a:lnTo>
                <a:lnTo>
                  <a:pt x="19845" y="6524"/>
                </a:lnTo>
                <a:lnTo>
                  <a:pt x="19994" y="6357"/>
                </a:lnTo>
                <a:lnTo>
                  <a:pt x="20031" y="6229"/>
                </a:lnTo>
                <a:lnTo>
                  <a:pt x="20101" y="6216"/>
                </a:lnTo>
                <a:lnTo>
                  <a:pt x="20053" y="6436"/>
                </a:lnTo>
                <a:lnTo>
                  <a:pt x="19946" y="6558"/>
                </a:lnTo>
                <a:lnTo>
                  <a:pt x="19845" y="6704"/>
                </a:lnTo>
                <a:lnTo>
                  <a:pt x="19738" y="6886"/>
                </a:lnTo>
                <a:lnTo>
                  <a:pt x="19649" y="6920"/>
                </a:lnTo>
                <a:lnTo>
                  <a:pt x="19644" y="6987"/>
                </a:lnTo>
                <a:lnTo>
                  <a:pt x="19595" y="7066"/>
                </a:lnTo>
                <a:lnTo>
                  <a:pt x="19569" y="7248"/>
                </a:lnTo>
                <a:lnTo>
                  <a:pt x="19600" y="7529"/>
                </a:lnTo>
                <a:lnTo>
                  <a:pt x="19627" y="7702"/>
                </a:lnTo>
                <a:lnTo>
                  <a:pt x="19649" y="7784"/>
                </a:lnTo>
                <a:lnTo>
                  <a:pt x="19733" y="7675"/>
                </a:lnTo>
                <a:lnTo>
                  <a:pt x="19750" y="7556"/>
                </a:lnTo>
                <a:lnTo>
                  <a:pt x="19835" y="7529"/>
                </a:lnTo>
                <a:lnTo>
                  <a:pt x="19856" y="7388"/>
                </a:lnTo>
                <a:lnTo>
                  <a:pt x="19956" y="7321"/>
                </a:lnTo>
                <a:lnTo>
                  <a:pt x="19930" y="7267"/>
                </a:lnTo>
                <a:lnTo>
                  <a:pt x="19956" y="7160"/>
                </a:lnTo>
                <a:lnTo>
                  <a:pt x="20009" y="7154"/>
                </a:lnTo>
                <a:lnTo>
                  <a:pt x="20016" y="6959"/>
                </a:lnTo>
                <a:lnTo>
                  <a:pt x="19951" y="6926"/>
                </a:lnTo>
                <a:lnTo>
                  <a:pt x="19951" y="6871"/>
                </a:lnTo>
                <a:lnTo>
                  <a:pt x="20021" y="6738"/>
                </a:lnTo>
                <a:lnTo>
                  <a:pt x="20043" y="6645"/>
                </a:lnTo>
                <a:lnTo>
                  <a:pt x="20122" y="6664"/>
                </a:lnTo>
                <a:lnTo>
                  <a:pt x="20180" y="6604"/>
                </a:lnTo>
                <a:lnTo>
                  <a:pt x="20207" y="6658"/>
                </a:lnTo>
                <a:lnTo>
                  <a:pt x="20362" y="6545"/>
                </a:lnTo>
                <a:lnTo>
                  <a:pt x="20446" y="6645"/>
                </a:lnTo>
                <a:lnTo>
                  <a:pt x="20468" y="6578"/>
                </a:lnTo>
                <a:lnTo>
                  <a:pt x="20553" y="6484"/>
                </a:lnTo>
                <a:lnTo>
                  <a:pt x="20643" y="6378"/>
                </a:lnTo>
                <a:lnTo>
                  <a:pt x="20696" y="6357"/>
                </a:lnTo>
                <a:lnTo>
                  <a:pt x="20860" y="6235"/>
                </a:lnTo>
                <a:lnTo>
                  <a:pt x="20967" y="6269"/>
                </a:lnTo>
                <a:lnTo>
                  <a:pt x="20983" y="6229"/>
                </a:lnTo>
                <a:lnTo>
                  <a:pt x="20978" y="6162"/>
                </a:lnTo>
                <a:lnTo>
                  <a:pt x="20952" y="6116"/>
                </a:lnTo>
                <a:lnTo>
                  <a:pt x="20914" y="5982"/>
                </a:lnTo>
                <a:lnTo>
                  <a:pt x="20860" y="5894"/>
                </a:lnTo>
                <a:lnTo>
                  <a:pt x="20935" y="5909"/>
                </a:lnTo>
                <a:lnTo>
                  <a:pt x="21010" y="5833"/>
                </a:lnTo>
                <a:lnTo>
                  <a:pt x="21042" y="5760"/>
                </a:lnTo>
                <a:lnTo>
                  <a:pt x="21015" y="5676"/>
                </a:lnTo>
                <a:lnTo>
                  <a:pt x="21015" y="5674"/>
                </a:lnTo>
                <a:lnTo>
                  <a:pt x="21017" y="5674"/>
                </a:lnTo>
                <a:lnTo>
                  <a:pt x="21085" y="5632"/>
                </a:lnTo>
                <a:lnTo>
                  <a:pt x="21073" y="5699"/>
                </a:lnTo>
                <a:lnTo>
                  <a:pt x="21106" y="5760"/>
                </a:lnTo>
                <a:lnTo>
                  <a:pt x="21174" y="5741"/>
                </a:lnTo>
                <a:lnTo>
                  <a:pt x="21233" y="5766"/>
                </a:lnTo>
                <a:lnTo>
                  <a:pt x="21244" y="5848"/>
                </a:lnTo>
                <a:lnTo>
                  <a:pt x="21324" y="5894"/>
                </a:lnTo>
                <a:lnTo>
                  <a:pt x="21366" y="5955"/>
                </a:lnTo>
                <a:lnTo>
                  <a:pt x="21419" y="5961"/>
                </a:lnTo>
                <a:lnTo>
                  <a:pt x="21445" y="5921"/>
                </a:lnTo>
                <a:lnTo>
                  <a:pt x="21445" y="5754"/>
                </a:lnTo>
                <a:lnTo>
                  <a:pt x="21542" y="5733"/>
                </a:lnTo>
                <a:lnTo>
                  <a:pt x="21600" y="5660"/>
                </a:lnTo>
                <a:lnTo>
                  <a:pt x="21484" y="5486"/>
                </a:lnTo>
                <a:lnTo>
                  <a:pt x="21329" y="5459"/>
                </a:lnTo>
                <a:lnTo>
                  <a:pt x="21339" y="5593"/>
                </a:lnTo>
                <a:lnTo>
                  <a:pt x="21302" y="5547"/>
                </a:lnTo>
                <a:lnTo>
                  <a:pt x="21307" y="5431"/>
                </a:lnTo>
                <a:lnTo>
                  <a:pt x="21153" y="5239"/>
                </a:lnTo>
                <a:lnTo>
                  <a:pt x="21037" y="5113"/>
                </a:lnTo>
                <a:lnTo>
                  <a:pt x="21037" y="5111"/>
                </a:lnTo>
                <a:lnTo>
                  <a:pt x="20957" y="5023"/>
                </a:lnTo>
                <a:lnTo>
                  <a:pt x="20787" y="4923"/>
                </a:lnTo>
                <a:lnTo>
                  <a:pt x="20664" y="4937"/>
                </a:lnTo>
                <a:lnTo>
                  <a:pt x="20478" y="4877"/>
                </a:lnTo>
                <a:lnTo>
                  <a:pt x="20451" y="4971"/>
                </a:lnTo>
                <a:lnTo>
                  <a:pt x="20500" y="5105"/>
                </a:lnTo>
                <a:lnTo>
                  <a:pt x="20425" y="5172"/>
                </a:lnTo>
                <a:lnTo>
                  <a:pt x="20323" y="4990"/>
                </a:lnTo>
                <a:lnTo>
                  <a:pt x="20212" y="5011"/>
                </a:lnTo>
                <a:lnTo>
                  <a:pt x="20101" y="4971"/>
                </a:lnTo>
                <a:lnTo>
                  <a:pt x="19999" y="4977"/>
                </a:lnTo>
                <a:lnTo>
                  <a:pt x="19920" y="5017"/>
                </a:lnTo>
                <a:lnTo>
                  <a:pt x="19845" y="4956"/>
                </a:lnTo>
                <a:lnTo>
                  <a:pt x="19850" y="4795"/>
                </a:lnTo>
                <a:lnTo>
                  <a:pt x="19803" y="4703"/>
                </a:lnTo>
                <a:lnTo>
                  <a:pt x="19685" y="4661"/>
                </a:lnTo>
                <a:lnTo>
                  <a:pt x="19451" y="4703"/>
                </a:lnTo>
                <a:lnTo>
                  <a:pt x="19298" y="4527"/>
                </a:lnTo>
                <a:lnTo>
                  <a:pt x="19250" y="4387"/>
                </a:lnTo>
                <a:lnTo>
                  <a:pt x="18723" y="4226"/>
                </a:lnTo>
                <a:lnTo>
                  <a:pt x="18648" y="4335"/>
                </a:lnTo>
                <a:lnTo>
                  <a:pt x="18691" y="4554"/>
                </a:lnTo>
                <a:lnTo>
                  <a:pt x="18595" y="4521"/>
                </a:lnTo>
                <a:lnTo>
                  <a:pt x="18553" y="4588"/>
                </a:lnTo>
                <a:lnTo>
                  <a:pt x="18440" y="4515"/>
                </a:lnTo>
                <a:lnTo>
                  <a:pt x="18340" y="4575"/>
                </a:lnTo>
                <a:lnTo>
                  <a:pt x="18244" y="4469"/>
                </a:lnTo>
                <a:lnTo>
                  <a:pt x="18186" y="4709"/>
                </a:lnTo>
                <a:lnTo>
                  <a:pt x="18094" y="4615"/>
                </a:lnTo>
                <a:lnTo>
                  <a:pt x="18021" y="4435"/>
                </a:lnTo>
                <a:lnTo>
                  <a:pt x="18053" y="4335"/>
                </a:lnTo>
                <a:lnTo>
                  <a:pt x="18026" y="4174"/>
                </a:lnTo>
                <a:lnTo>
                  <a:pt x="17930" y="4040"/>
                </a:lnTo>
                <a:lnTo>
                  <a:pt x="17835" y="4040"/>
                </a:lnTo>
                <a:lnTo>
                  <a:pt x="17712" y="3991"/>
                </a:lnTo>
                <a:lnTo>
                  <a:pt x="17707" y="4186"/>
                </a:lnTo>
                <a:lnTo>
                  <a:pt x="17463" y="4146"/>
                </a:lnTo>
                <a:lnTo>
                  <a:pt x="17446" y="4025"/>
                </a:lnTo>
                <a:lnTo>
                  <a:pt x="17260" y="3985"/>
                </a:lnTo>
                <a:lnTo>
                  <a:pt x="17164" y="4025"/>
                </a:lnTo>
                <a:lnTo>
                  <a:pt x="17137" y="4092"/>
                </a:lnTo>
                <a:lnTo>
                  <a:pt x="17105" y="3924"/>
                </a:lnTo>
                <a:lnTo>
                  <a:pt x="17052" y="3973"/>
                </a:lnTo>
                <a:lnTo>
                  <a:pt x="16968" y="3906"/>
                </a:lnTo>
                <a:lnTo>
                  <a:pt x="16893" y="3866"/>
                </a:lnTo>
                <a:lnTo>
                  <a:pt x="16936" y="3784"/>
                </a:lnTo>
                <a:lnTo>
                  <a:pt x="17091" y="3631"/>
                </a:lnTo>
                <a:lnTo>
                  <a:pt x="17154" y="3544"/>
                </a:lnTo>
                <a:lnTo>
                  <a:pt x="17207" y="3464"/>
                </a:lnTo>
                <a:lnTo>
                  <a:pt x="17159" y="3349"/>
                </a:lnTo>
                <a:lnTo>
                  <a:pt x="17026" y="3196"/>
                </a:lnTo>
                <a:lnTo>
                  <a:pt x="16856" y="3188"/>
                </a:lnTo>
                <a:lnTo>
                  <a:pt x="16803" y="3269"/>
                </a:lnTo>
                <a:lnTo>
                  <a:pt x="16786" y="3108"/>
                </a:lnTo>
                <a:lnTo>
                  <a:pt x="16653" y="3062"/>
                </a:lnTo>
                <a:lnTo>
                  <a:pt x="16733" y="2980"/>
                </a:lnTo>
                <a:lnTo>
                  <a:pt x="16632" y="2874"/>
                </a:lnTo>
                <a:close/>
                <a:moveTo>
                  <a:pt x="4857" y="2974"/>
                </a:moveTo>
                <a:lnTo>
                  <a:pt x="4835" y="3108"/>
                </a:lnTo>
                <a:lnTo>
                  <a:pt x="4903" y="3209"/>
                </a:lnTo>
                <a:lnTo>
                  <a:pt x="5021" y="3248"/>
                </a:lnTo>
                <a:lnTo>
                  <a:pt x="5080" y="3382"/>
                </a:lnTo>
                <a:lnTo>
                  <a:pt x="5090" y="3531"/>
                </a:lnTo>
                <a:lnTo>
                  <a:pt x="5111" y="3684"/>
                </a:lnTo>
                <a:lnTo>
                  <a:pt x="5266" y="3772"/>
                </a:lnTo>
                <a:lnTo>
                  <a:pt x="5356" y="3805"/>
                </a:lnTo>
                <a:lnTo>
                  <a:pt x="5479" y="3805"/>
                </a:lnTo>
                <a:lnTo>
                  <a:pt x="5643" y="3757"/>
                </a:lnTo>
                <a:lnTo>
                  <a:pt x="5723" y="3791"/>
                </a:lnTo>
                <a:lnTo>
                  <a:pt x="5808" y="3732"/>
                </a:lnTo>
                <a:lnTo>
                  <a:pt x="5846" y="3657"/>
                </a:lnTo>
                <a:lnTo>
                  <a:pt x="5829" y="3544"/>
                </a:lnTo>
                <a:lnTo>
                  <a:pt x="5771" y="3431"/>
                </a:lnTo>
                <a:lnTo>
                  <a:pt x="5675" y="3410"/>
                </a:lnTo>
                <a:lnTo>
                  <a:pt x="5553" y="3437"/>
                </a:lnTo>
                <a:lnTo>
                  <a:pt x="5462" y="3497"/>
                </a:lnTo>
                <a:lnTo>
                  <a:pt x="5377" y="3477"/>
                </a:lnTo>
                <a:lnTo>
                  <a:pt x="5297" y="3464"/>
                </a:lnTo>
                <a:lnTo>
                  <a:pt x="5261" y="3389"/>
                </a:lnTo>
                <a:lnTo>
                  <a:pt x="5196" y="3322"/>
                </a:lnTo>
                <a:lnTo>
                  <a:pt x="5208" y="3209"/>
                </a:lnTo>
                <a:lnTo>
                  <a:pt x="5159" y="3102"/>
                </a:lnTo>
                <a:lnTo>
                  <a:pt x="5043" y="3102"/>
                </a:lnTo>
                <a:lnTo>
                  <a:pt x="4978" y="3001"/>
                </a:lnTo>
                <a:lnTo>
                  <a:pt x="4857" y="2974"/>
                </a:lnTo>
                <a:close/>
                <a:moveTo>
                  <a:pt x="14484" y="3047"/>
                </a:moveTo>
                <a:lnTo>
                  <a:pt x="14366" y="3096"/>
                </a:lnTo>
                <a:lnTo>
                  <a:pt x="14271" y="3209"/>
                </a:lnTo>
                <a:lnTo>
                  <a:pt x="14074" y="3269"/>
                </a:lnTo>
                <a:lnTo>
                  <a:pt x="13883" y="3464"/>
                </a:lnTo>
                <a:lnTo>
                  <a:pt x="13750" y="3617"/>
                </a:lnTo>
                <a:lnTo>
                  <a:pt x="13766" y="3744"/>
                </a:lnTo>
                <a:lnTo>
                  <a:pt x="13627" y="3979"/>
                </a:lnTo>
                <a:lnTo>
                  <a:pt x="13680" y="4012"/>
                </a:lnTo>
                <a:lnTo>
                  <a:pt x="13563" y="4226"/>
                </a:lnTo>
                <a:lnTo>
                  <a:pt x="13568" y="4360"/>
                </a:lnTo>
                <a:lnTo>
                  <a:pt x="13505" y="4414"/>
                </a:lnTo>
                <a:lnTo>
                  <a:pt x="13515" y="4542"/>
                </a:lnTo>
                <a:lnTo>
                  <a:pt x="13622" y="4603"/>
                </a:lnTo>
                <a:lnTo>
                  <a:pt x="13638" y="4703"/>
                </a:lnTo>
                <a:lnTo>
                  <a:pt x="13829" y="4728"/>
                </a:lnTo>
                <a:lnTo>
                  <a:pt x="13861" y="4709"/>
                </a:lnTo>
                <a:lnTo>
                  <a:pt x="13750" y="4521"/>
                </a:lnTo>
                <a:lnTo>
                  <a:pt x="13740" y="4326"/>
                </a:lnTo>
                <a:lnTo>
                  <a:pt x="13829" y="4086"/>
                </a:lnTo>
                <a:lnTo>
                  <a:pt x="13919" y="3832"/>
                </a:lnTo>
                <a:lnTo>
                  <a:pt x="14100" y="3564"/>
                </a:lnTo>
                <a:lnTo>
                  <a:pt x="14276" y="3422"/>
                </a:lnTo>
                <a:lnTo>
                  <a:pt x="14484" y="3276"/>
                </a:lnTo>
                <a:lnTo>
                  <a:pt x="14521" y="3175"/>
                </a:lnTo>
                <a:lnTo>
                  <a:pt x="14484" y="3047"/>
                </a:lnTo>
                <a:close/>
                <a:moveTo>
                  <a:pt x="4106" y="3096"/>
                </a:moveTo>
                <a:lnTo>
                  <a:pt x="4052" y="3215"/>
                </a:lnTo>
                <a:lnTo>
                  <a:pt x="4139" y="3504"/>
                </a:lnTo>
                <a:lnTo>
                  <a:pt x="4037" y="3477"/>
                </a:lnTo>
                <a:lnTo>
                  <a:pt x="3931" y="3303"/>
                </a:lnTo>
                <a:lnTo>
                  <a:pt x="3766" y="3196"/>
                </a:lnTo>
                <a:lnTo>
                  <a:pt x="3713" y="3282"/>
                </a:lnTo>
                <a:lnTo>
                  <a:pt x="3634" y="3577"/>
                </a:lnTo>
                <a:lnTo>
                  <a:pt x="3713" y="3623"/>
                </a:lnTo>
                <a:lnTo>
                  <a:pt x="3979" y="3590"/>
                </a:lnTo>
                <a:lnTo>
                  <a:pt x="3856" y="3717"/>
                </a:lnTo>
                <a:lnTo>
                  <a:pt x="3866" y="3805"/>
                </a:lnTo>
                <a:lnTo>
                  <a:pt x="3953" y="3799"/>
                </a:lnTo>
                <a:lnTo>
                  <a:pt x="4101" y="3677"/>
                </a:lnTo>
                <a:lnTo>
                  <a:pt x="4298" y="3638"/>
                </a:lnTo>
                <a:lnTo>
                  <a:pt x="4335" y="3497"/>
                </a:lnTo>
                <a:lnTo>
                  <a:pt x="4325" y="3355"/>
                </a:lnTo>
                <a:lnTo>
                  <a:pt x="4260" y="3343"/>
                </a:lnTo>
                <a:lnTo>
                  <a:pt x="4212" y="3389"/>
                </a:lnTo>
                <a:lnTo>
                  <a:pt x="4185" y="3282"/>
                </a:lnTo>
                <a:lnTo>
                  <a:pt x="4170" y="3135"/>
                </a:lnTo>
                <a:lnTo>
                  <a:pt x="4106" y="3096"/>
                </a:lnTo>
                <a:close/>
                <a:moveTo>
                  <a:pt x="4755" y="3121"/>
                </a:moveTo>
                <a:lnTo>
                  <a:pt x="4751" y="3163"/>
                </a:lnTo>
                <a:lnTo>
                  <a:pt x="4671" y="3142"/>
                </a:lnTo>
                <a:lnTo>
                  <a:pt x="4579" y="3248"/>
                </a:lnTo>
                <a:lnTo>
                  <a:pt x="4516" y="3242"/>
                </a:lnTo>
                <a:lnTo>
                  <a:pt x="4521" y="3477"/>
                </a:lnTo>
                <a:lnTo>
                  <a:pt x="4618" y="3449"/>
                </a:lnTo>
                <a:lnTo>
                  <a:pt x="4618" y="3623"/>
                </a:lnTo>
                <a:lnTo>
                  <a:pt x="4681" y="3665"/>
                </a:lnTo>
                <a:lnTo>
                  <a:pt x="4777" y="3638"/>
                </a:lnTo>
                <a:lnTo>
                  <a:pt x="4804" y="3422"/>
                </a:lnTo>
                <a:lnTo>
                  <a:pt x="4797" y="3269"/>
                </a:lnTo>
                <a:lnTo>
                  <a:pt x="4755" y="3121"/>
                </a:lnTo>
                <a:close/>
                <a:moveTo>
                  <a:pt x="18606" y="3303"/>
                </a:moveTo>
                <a:lnTo>
                  <a:pt x="18532" y="3364"/>
                </a:lnTo>
                <a:lnTo>
                  <a:pt x="18500" y="3564"/>
                </a:lnTo>
                <a:lnTo>
                  <a:pt x="18616" y="3744"/>
                </a:lnTo>
                <a:lnTo>
                  <a:pt x="18713" y="3684"/>
                </a:lnTo>
                <a:lnTo>
                  <a:pt x="18926" y="3690"/>
                </a:lnTo>
                <a:lnTo>
                  <a:pt x="18972" y="3477"/>
                </a:lnTo>
                <a:lnTo>
                  <a:pt x="18759" y="3315"/>
                </a:lnTo>
                <a:lnTo>
                  <a:pt x="18606" y="3303"/>
                </a:lnTo>
                <a:close/>
                <a:moveTo>
                  <a:pt x="4968" y="3449"/>
                </a:moveTo>
                <a:lnTo>
                  <a:pt x="4883" y="3531"/>
                </a:lnTo>
                <a:lnTo>
                  <a:pt x="4850" y="3657"/>
                </a:lnTo>
                <a:lnTo>
                  <a:pt x="4925" y="3732"/>
                </a:lnTo>
                <a:lnTo>
                  <a:pt x="5010" y="3751"/>
                </a:lnTo>
                <a:lnTo>
                  <a:pt x="5043" y="3644"/>
                </a:lnTo>
                <a:lnTo>
                  <a:pt x="5021" y="3550"/>
                </a:lnTo>
                <a:lnTo>
                  <a:pt x="4968" y="3449"/>
                </a:lnTo>
                <a:close/>
                <a:moveTo>
                  <a:pt x="19047" y="3497"/>
                </a:moveTo>
                <a:lnTo>
                  <a:pt x="19032" y="3590"/>
                </a:lnTo>
                <a:lnTo>
                  <a:pt x="19143" y="3698"/>
                </a:lnTo>
                <a:lnTo>
                  <a:pt x="19233" y="3724"/>
                </a:lnTo>
                <a:lnTo>
                  <a:pt x="19303" y="3617"/>
                </a:lnTo>
                <a:lnTo>
                  <a:pt x="19153" y="3537"/>
                </a:lnTo>
                <a:lnTo>
                  <a:pt x="19047" y="3497"/>
                </a:lnTo>
                <a:close/>
                <a:moveTo>
                  <a:pt x="3409" y="3791"/>
                </a:moveTo>
                <a:lnTo>
                  <a:pt x="3213" y="3832"/>
                </a:lnTo>
                <a:lnTo>
                  <a:pt x="3271" y="4000"/>
                </a:lnTo>
                <a:lnTo>
                  <a:pt x="3218" y="4167"/>
                </a:lnTo>
                <a:lnTo>
                  <a:pt x="3175" y="4368"/>
                </a:lnTo>
                <a:lnTo>
                  <a:pt x="3155" y="4448"/>
                </a:lnTo>
                <a:lnTo>
                  <a:pt x="3288" y="4569"/>
                </a:lnTo>
                <a:lnTo>
                  <a:pt x="3319" y="4670"/>
                </a:lnTo>
                <a:lnTo>
                  <a:pt x="3474" y="4554"/>
                </a:lnTo>
                <a:lnTo>
                  <a:pt x="3474" y="4460"/>
                </a:lnTo>
                <a:lnTo>
                  <a:pt x="3547" y="4293"/>
                </a:lnTo>
                <a:lnTo>
                  <a:pt x="3687" y="4113"/>
                </a:lnTo>
                <a:lnTo>
                  <a:pt x="3760" y="4052"/>
                </a:lnTo>
                <a:lnTo>
                  <a:pt x="3697" y="3939"/>
                </a:lnTo>
                <a:lnTo>
                  <a:pt x="3643" y="3866"/>
                </a:lnTo>
                <a:lnTo>
                  <a:pt x="3494" y="3851"/>
                </a:lnTo>
                <a:lnTo>
                  <a:pt x="3409" y="3791"/>
                </a:lnTo>
                <a:close/>
                <a:moveTo>
                  <a:pt x="4990" y="3878"/>
                </a:moveTo>
                <a:lnTo>
                  <a:pt x="4930" y="3952"/>
                </a:lnTo>
                <a:lnTo>
                  <a:pt x="4898" y="4058"/>
                </a:lnTo>
                <a:lnTo>
                  <a:pt x="4898" y="4186"/>
                </a:lnTo>
                <a:lnTo>
                  <a:pt x="4937" y="4402"/>
                </a:lnTo>
                <a:lnTo>
                  <a:pt x="5000" y="4408"/>
                </a:lnTo>
                <a:lnTo>
                  <a:pt x="5063" y="4226"/>
                </a:lnTo>
                <a:lnTo>
                  <a:pt x="5133" y="4180"/>
                </a:lnTo>
                <a:lnTo>
                  <a:pt x="5223" y="3952"/>
                </a:lnTo>
                <a:lnTo>
                  <a:pt x="5111" y="3885"/>
                </a:lnTo>
                <a:lnTo>
                  <a:pt x="4990" y="3878"/>
                </a:lnTo>
                <a:close/>
                <a:moveTo>
                  <a:pt x="4649" y="3952"/>
                </a:moveTo>
                <a:lnTo>
                  <a:pt x="4579" y="4079"/>
                </a:lnTo>
                <a:lnTo>
                  <a:pt x="4644" y="4247"/>
                </a:lnTo>
                <a:lnTo>
                  <a:pt x="4521" y="4213"/>
                </a:lnTo>
                <a:lnTo>
                  <a:pt x="4521" y="4293"/>
                </a:lnTo>
                <a:lnTo>
                  <a:pt x="4664" y="4481"/>
                </a:lnTo>
                <a:lnTo>
                  <a:pt x="4707" y="4569"/>
                </a:lnTo>
                <a:lnTo>
                  <a:pt x="4760" y="4588"/>
                </a:lnTo>
                <a:lnTo>
                  <a:pt x="4857" y="4494"/>
                </a:lnTo>
                <a:lnTo>
                  <a:pt x="4867" y="4280"/>
                </a:lnTo>
                <a:lnTo>
                  <a:pt x="4782" y="4174"/>
                </a:lnTo>
                <a:lnTo>
                  <a:pt x="4835" y="4052"/>
                </a:lnTo>
                <a:lnTo>
                  <a:pt x="4819" y="3979"/>
                </a:lnTo>
                <a:lnTo>
                  <a:pt x="4717" y="4012"/>
                </a:lnTo>
                <a:lnTo>
                  <a:pt x="4649" y="3952"/>
                </a:lnTo>
                <a:close/>
                <a:moveTo>
                  <a:pt x="18798" y="3952"/>
                </a:moveTo>
                <a:lnTo>
                  <a:pt x="18723" y="3973"/>
                </a:lnTo>
                <a:lnTo>
                  <a:pt x="18670" y="4079"/>
                </a:lnTo>
                <a:lnTo>
                  <a:pt x="18680" y="4092"/>
                </a:lnTo>
                <a:lnTo>
                  <a:pt x="18798" y="4119"/>
                </a:lnTo>
                <a:lnTo>
                  <a:pt x="18887" y="4119"/>
                </a:lnTo>
                <a:lnTo>
                  <a:pt x="18877" y="4052"/>
                </a:lnTo>
                <a:lnTo>
                  <a:pt x="18798" y="3952"/>
                </a:lnTo>
                <a:close/>
                <a:moveTo>
                  <a:pt x="5495" y="3966"/>
                </a:moveTo>
                <a:lnTo>
                  <a:pt x="5346" y="4033"/>
                </a:lnTo>
                <a:lnTo>
                  <a:pt x="5282" y="4140"/>
                </a:lnTo>
                <a:lnTo>
                  <a:pt x="5239" y="4360"/>
                </a:lnTo>
                <a:lnTo>
                  <a:pt x="5256" y="4594"/>
                </a:lnTo>
                <a:lnTo>
                  <a:pt x="5341" y="4594"/>
                </a:lnTo>
                <a:lnTo>
                  <a:pt x="5282" y="4703"/>
                </a:lnTo>
                <a:lnTo>
                  <a:pt x="5329" y="4776"/>
                </a:lnTo>
                <a:lnTo>
                  <a:pt x="5420" y="4810"/>
                </a:lnTo>
                <a:lnTo>
                  <a:pt x="5548" y="4877"/>
                </a:lnTo>
                <a:lnTo>
                  <a:pt x="5761" y="4923"/>
                </a:lnTo>
                <a:lnTo>
                  <a:pt x="5867" y="4896"/>
                </a:lnTo>
                <a:lnTo>
                  <a:pt x="5894" y="4829"/>
                </a:lnTo>
                <a:lnTo>
                  <a:pt x="5941" y="4904"/>
                </a:lnTo>
                <a:lnTo>
                  <a:pt x="5994" y="4917"/>
                </a:lnTo>
                <a:lnTo>
                  <a:pt x="6054" y="5044"/>
                </a:lnTo>
                <a:lnTo>
                  <a:pt x="6015" y="5097"/>
                </a:lnTo>
                <a:lnTo>
                  <a:pt x="6138" y="5172"/>
                </a:lnTo>
                <a:lnTo>
                  <a:pt x="6223" y="5264"/>
                </a:lnTo>
                <a:lnTo>
                  <a:pt x="6250" y="5331"/>
                </a:lnTo>
                <a:lnTo>
                  <a:pt x="6266" y="5419"/>
                </a:lnTo>
                <a:lnTo>
                  <a:pt x="6187" y="5599"/>
                </a:lnTo>
                <a:lnTo>
                  <a:pt x="6170" y="5687"/>
                </a:lnTo>
                <a:lnTo>
                  <a:pt x="6187" y="5754"/>
                </a:lnTo>
                <a:lnTo>
                  <a:pt x="6069" y="5775"/>
                </a:lnTo>
                <a:lnTo>
                  <a:pt x="5957" y="5775"/>
                </a:lnTo>
                <a:lnTo>
                  <a:pt x="5921" y="5909"/>
                </a:lnTo>
                <a:lnTo>
                  <a:pt x="5967" y="5961"/>
                </a:lnTo>
                <a:lnTo>
                  <a:pt x="6138" y="5934"/>
                </a:lnTo>
                <a:lnTo>
                  <a:pt x="6138" y="5888"/>
                </a:lnTo>
                <a:lnTo>
                  <a:pt x="6223" y="5967"/>
                </a:lnTo>
                <a:lnTo>
                  <a:pt x="6308" y="6055"/>
                </a:lnTo>
                <a:lnTo>
                  <a:pt x="6286" y="6101"/>
                </a:lnTo>
                <a:lnTo>
                  <a:pt x="6356" y="6183"/>
                </a:lnTo>
                <a:lnTo>
                  <a:pt x="6484" y="6277"/>
                </a:lnTo>
                <a:lnTo>
                  <a:pt x="6644" y="6336"/>
                </a:lnTo>
                <a:lnTo>
                  <a:pt x="6632" y="6283"/>
                </a:lnTo>
                <a:lnTo>
                  <a:pt x="6574" y="6183"/>
                </a:lnTo>
                <a:lnTo>
                  <a:pt x="6489" y="6043"/>
                </a:lnTo>
                <a:lnTo>
                  <a:pt x="6639" y="6177"/>
                </a:lnTo>
                <a:lnTo>
                  <a:pt x="6707" y="6216"/>
                </a:lnTo>
                <a:lnTo>
                  <a:pt x="6728" y="6101"/>
                </a:lnTo>
                <a:lnTo>
                  <a:pt x="6692" y="5934"/>
                </a:lnTo>
                <a:lnTo>
                  <a:pt x="6670" y="5894"/>
                </a:lnTo>
                <a:lnTo>
                  <a:pt x="6591" y="5814"/>
                </a:lnTo>
                <a:lnTo>
                  <a:pt x="6526" y="5708"/>
                </a:lnTo>
                <a:lnTo>
                  <a:pt x="6532" y="5607"/>
                </a:lnTo>
                <a:lnTo>
                  <a:pt x="6612" y="5586"/>
                </a:lnTo>
                <a:lnTo>
                  <a:pt x="6702" y="5754"/>
                </a:lnTo>
                <a:lnTo>
                  <a:pt x="6772" y="5833"/>
                </a:lnTo>
                <a:lnTo>
                  <a:pt x="6878" y="5626"/>
                </a:lnTo>
                <a:lnTo>
                  <a:pt x="6893" y="5492"/>
                </a:lnTo>
                <a:lnTo>
                  <a:pt x="6803" y="5486"/>
                </a:lnTo>
                <a:lnTo>
                  <a:pt x="6719" y="5306"/>
                </a:lnTo>
                <a:lnTo>
                  <a:pt x="6627" y="5264"/>
                </a:lnTo>
                <a:lnTo>
                  <a:pt x="6489" y="5138"/>
                </a:lnTo>
                <a:lnTo>
                  <a:pt x="6596" y="5038"/>
                </a:lnTo>
                <a:lnTo>
                  <a:pt x="6542" y="4843"/>
                </a:lnTo>
                <a:lnTo>
                  <a:pt x="6489" y="4755"/>
                </a:lnTo>
                <a:lnTo>
                  <a:pt x="6346" y="4670"/>
                </a:lnTo>
                <a:lnTo>
                  <a:pt x="6286" y="4521"/>
                </a:lnTo>
                <a:lnTo>
                  <a:pt x="6180" y="4575"/>
                </a:lnTo>
                <a:lnTo>
                  <a:pt x="6170" y="4475"/>
                </a:lnTo>
                <a:lnTo>
                  <a:pt x="6090" y="4360"/>
                </a:lnTo>
                <a:lnTo>
                  <a:pt x="5962" y="4234"/>
                </a:lnTo>
                <a:lnTo>
                  <a:pt x="5904" y="4335"/>
                </a:lnTo>
                <a:lnTo>
                  <a:pt x="5793" y="4402"/>
                </a:lnTo>
                <a:lnTo>
                  <a:pt x="5798" y="4241"/>
                </a:lnTo>
                <a:lnTo>
                  <a:pt x="5701" y="3979"/>
                </a:lnTo>
                <a:lnTo>
                  <a:pt x="5553" y="4086"/>
                </a:lnTo>
                <a:lnTo>
                  <a:pt x="5500" y="4287"/>
                </a:lnTo>
                <a:lnTo>
                  <a:pt x="5452" y="4134"/>
                </a:lnTo>
                <a:lnTo>
                  <a:pt x="5495" y="3966"/>
                </a:lnTo>
                <a:close/>
                <a:moveTo>
                  <a:pt x="5814" y="3979"/>
                </a:moveTo>
                <a:lnTo>
                  <a:pt x="5788" y="3991"/>
                </a:lnTo>
                <a:lnTo>
                  <a:pt x="5781" y="4086"/>
                </a:lnTo>
                <a:lnTo>
                  <a:pt x="5846" y="4220"/>
                </a:lnTo>
                <a:lnTo>
                  <a:pt x="5867" y="4234"/>
                </a:lnTo>
                <a:lnTo>
                  <a:pt x="5931" y="4201"/>
                </a:lnTo>
                <a:lnTo>
                  <a:pt x="5989" y="4207"/>
                </a:lnTo>
                <a:lnTo>
                  <a:pt x="6054" y="4213"/>
                </a:lnTo>
                <a:lnTo>
                  <a:pt x="6047" y="4146"/>
                </a:lnTo>
                <a:lnTo>
                  <a:pt x="5947" y="4006"/>
                </a:lnTo>
                <a:lnTo>
                  <a:pt x="5814" y="3979"/>
                </a:lnTo>
                <a:close/>
                <a:moveTo>
                  <a:pt x="4362" y="4006"/>
                </a:moveTo>
                <a:lnTo>
                  <a:pt x="4282" y="4019"/>
                </a:lnTo>
                <a:lnTo>
                  <a:pt x="4260" y="4052"/>
                </a:lnTo>
                <a:lnTo>
                  <a:pt x="4352" y="4234"/>
                </a:lnTo>
                <a:lnTo>
                  <a:pt x="4405" y="4067"/>
                </a:lnTo>
                <a:lnTo>
                  <a:pt x="4362" y="4006"/>
                </a:lnTo>
                <a:close/>
                <a:moveTo>
                  <a:pt x="3781" y="4092"/>
                </a:moveTo>
                <a:lnTo>
                  <a:pt x="3622" y="4247"/>
                </a:lnTo>
                <a:lnTo>
                  <a:pt x="3585" y="4341"/>
                </a:lnTo>
                <a:lnTo>
                  <a:pt x="3537" y="4521"/>
                </a:lnTo>
                <a:lnTo>
                  <a:pt x="3639" y="4582"/>
                </a:lnTo>
                <a:lnTo>
                  <a:pt x="3728" y="4575"/>
                </a:lnTo>
                <a:lnTo>
                  <a:pt x="3590" y="4670"/>
                </a:lnTo>
                <a:lnTo>
                  <a:pt x="3622" y="4749"/>
                </a:lnTo>
                <a:lnTo>
                  <a:pt x="3707" y="4755"/>
                </a:lnTo>
                <a:lnTo>
                  <a:pt x="3830" y="4737"/>
                </a:lnTo>
                <a:lnTo>
                  <a:pt x="3941" y="4789"/>
                </a:lnTo>
                <a:lnTo>
                  <a:pt x="3866" y="4829"/>
                </a:lnTo>
                <a:lnTo>
                  <a:pt x="3781" y="4816"/>
                </a:lnTo>
                <a:lnTo>
                  <a:pt x="3692" y="4856"/>
                </a:lnTo>
                <a:lnTo>
                  <a:pt x="3653" y="4877"/>
                </a:lnTo>
                <a:lnTo>
                  <a:pt x="3728" y="5044"/>
                </a:lnTo>
                <a:lnTo>
                  <a:pt x="3776" y="5017"/>
                </a:lnTo>
                <a:lnTo>
                  <a:pt x="3856" y="5078"/>
                </a:lnTo>
                <a:lnTo>
                  <a:pt x="3888" y="5172"/>
                </a:lnTo>
                <a:lnTo>
                  <a:pt x="3968" y="5157"/>
                </a:lnTo>
                <a:lnTo>
                  <a:pt x="4144" y="5124"/>
                </a:lnTo>
                <a:lnTo>
                  <a:pt x="4250" y="5051"/>
                </a:lnTo>
                <a:lnTo>
                  <a:pt x="4318" y="5044"/>
                </a:lnTo>
                <a:lnTo>
                  <a:pt x="4420" y="5097"/>
                </a:lnTo>
                <a:lnTo>
                  <a:pt x="4526" y="5130"/>
                </a:lnTo>
                <a:lnTo>
                  <a:pt x="4543" y="5051"/>
                </a:lnTo>
                <a:lnTo>
                  <a:pt x="4505" y="4971"/>
                </a:lnTo>
                <a:lnTo>
                  <a:pt x="4606" y="4956"/>
                </a:lnTo>
                <a:lnTo>
                  <a:pt x="4611" y="4862"/>
                </a:lnTo>
                <a:lnTo>
                  <a:pt x="4505" y="4762"/>
                </a:lnTo>
                <a:lnTo>
                  <a:pt x="4405" y="4649"/>
                </a:lnTo>
                <a:lnTo>
                  <a:pt x="4388" y="4487"/>
                </a:lnTo>
                <a:lnTo>
                  <a:pt x="4352" y="4253"/>
                </a:lnTo>
                <a:lnTo>
                  <a:pt x="4287" y="4153"/>
                </a:lnTo>
                <a:lnTo>
                  <a:pt x="4229" y="4113"/>
                </a:lnTo>
                <a:lnTo>
                  <a:pt x="4175" y="4146"/>
                </a:lnTo>
                <a:lnTo>
                  <a:pt x="4219" y="4402"/>
                </a:lnTo>
                <a:lnTo>
                  <a:pt x="4192" y="4502"/>
                </a:lnTo>
                <a:lnTo>
                  <a:pt x="4144" y="4259"/>
                </a:lnTo>
                <a:lnTo>
                  <a:pt x="4091" y="4180"/>
                </a:lnTo>
                <a:lnTo>
                  <a:pt x="4021" y="4307"/>
                </a:lnTo>
                <a:lnTo>
                  <a:pt x="3941" y="4180"/>
                </a:lnTo>
                <a:lnTo>
                  <a:pt x="3813" y="4259"/>
                </a:lnTo>
                <a:lnTo>
                  <a:pt x="3840" y="4140"/>
                </a:lnTo>
                <a:lnTo>
                  <a:pt x="3781" y="4092"/>
                </a:lnTo>
                <a:close/>
                <a:moveTo>
                  <a:pt x="4947" y="4435"/>
                </a:moveTo>
                <a:lnTo>
                  <a:pt x="4877" y="4603"/>
                </a:lnTo>
                <a:lnTo>
                  <a:pt x="4872" y="4850"/>
                </a:lnTo>
                <a:lnTo>
                  <a:pt x="4942" y="4937"/>
                </a:lnTo>
                <a:lnTo>
                  <a:pt x="5005" y="5063"/>
                </a:lnTo>
                <a:lnTo>
                  <a:pt x="4978" y="5264"/>
                </a:lnTo>
                <a:lnTo>
                  <a:pt x="4930" y="5258"/>
                </a:lnTo>
                <a:lnTo>
                  <a:pt x="4893" y="5413"/>
                </a:lnTo>
                <a:lnTo>
                  <a:pt x="4893" y="5231"/>
                </a:lnTo>
                <a:lnTo>
                  <a:pt x="4804" y="5164"/>
                </a:lnTo>
                <a:lnTo>
                  <a:pt x="4751" y="5197"/>
                </a:lnTo>
                <a:lnTo>
                  <a:pt x="4760" y="5318"/>
                </a:lnTo>
                <a:lnTo>
                  <a:pt x="4676" y="5318"/>
                </a:lnTo>
                <a:lnTo>
                  <a:pt x="4584" y="5346"/>
                </a:lnTo>
                <a:lnTo>
                  <a:pt x="4478" y="5258"/>
                </a:lnTo>
                <a:lnTo>
                  <a:pt x="4415" y="5272"/>
                </a:lnTo>
                <a:lnTo>
                  <a:pt x="4357" y="5164"/>
                </a:lnTo>
                <a:lnTo>
                  <a:pt x="4308" y="5117"/>
                </a:lnTo>
                <a:lnTo>
                  <a:pt x="4260" y="5138"/>
                </a:lnTo>
                <a:lnTo>
                  <a:pt x="4192" y="5151"/>
                </a:lnTo>
                <a:lnTo>
                  <a:pt x="4154" y="5218"/>
                </a:lnTo>
                <a:lnTo>
                  <a:pt x="4212" y="5297"/>
                </a:lnTo>
                <a:lnTo>
                  <a:pt x="4149" y="5398"/>
                </a:lnTo>
                <a:lnTo>
                  <a:pt x="4086" y="5285"/>
                </a:lnTo>
                <a:lnTo>
                  <a:pt x="4037" y="5318"/>
                </a:lnTo>
                <a:lnTo>
                  <a:pt x="3878" y="5339"/>
                </a:lnTo>
                <a:lnTo>
                  <a:pt x="3776" y="5297"/>
                </a:lnTo>
                <a:lnTo>
                  <a:pt x="3856" y="5197"/>
                </a:lnTo>
                <a:lnTo>
                  <a:pt x="3776" y="5097"/>
                </a:lnTo>
                <a:lnTo>
                  <a:pt x="3718" y="5111"/>
                </a:lnTo>
                <a:lnTo>
                  <a:pt x="3639" y="5078"/>
                </a:lnTo>
                <a:lnTo>
                  <a:pt x="3506" y="4996"/>
                </a:lnTo>
                <a:lnTo>
                  <a:pt x="3414" y="4910"/>
                </a:lnTo>
                <a:lnTo>
                  <a:pt x="3346" y="4896"/>
                </a:lnTo>
                <a:lnTo>
                  <a:pt x="3319" y="4963"/>
                </a:lnTo>
                <a:lnTo>
                  <a:pt x="3250" y="4996"/>
                </a:lnTo>
                <a:lnTo>
                  <a:pt x="3240" y="4837"/>
                </a:lnTo>
                <a:lnTo>
                  <a:pt x="3165" y="4977"/>
                </a:lnTo>
                <a:lnTo>
                  <a:pt x="3063" y="4789"/>
                </a:lnTo>
                <a:lnTo>
                  <a:pt x="3027" y="4762"/>
                </a:lnTo>
                <a:lnTo>
                  <a:pt x="3010" y="4862"/>
                </a:lnTo>
                <a:lnTo>
                  <a:pt x="2969" y="4917"/>
                </a:lnTo>
                <a:lnTo>
                  <a:pt x="2930" y="4822"/>
                </a:lnTo>
                <a:lnTo>
                  <a:pt x="2836" y="4877"/>
                </a:lnTo>
                <a:lnTo>
                  <a:pt x="2744" y="4971"/>
                </a:lnTo>
                <a:lnTo>
                  <a:pt x="2659" y="4950"/>
                </a:lnTo>
                <a:lnTo>
                  <a:pt x="2590" y="5011"/>
                </a:lnTo>
                <a:lnTo>
                  <a:pt x="2536" y="5097"/>
                </a:lnTo>
                <a:lnTo>
                  <a:pt x="2473" y="5078"/>
                </a:lnTo>
                <a:lnTo>
                  <a:pt x="2384" y="4977"/>
                </a:lnTo>
                <a:lnTo>
                  <a:pt x="2277" y="4929"/>
                </a:lnTo>
                <a:lnTo>
                  <a:pt x="2212" y="4896"/>
                </a:lnTo>
                <a:lnTo>
                  <a:pt x="2123" y="4837"/>
                </a:lnTo>
                <a:lnTo>
                  <a:pt x="2048" y="4871"/>
                </a:lnTo>
                <a:lnTo>
                  <a:pt x="2000" y="4843"/>
                </a:lnTo>
                <a:lnTo>
                  <a:pt x="1888" y="4822"/>
                </a:lnTo>
                <a:lnTo>
                  <a:pt x="1765" y="4755"/>
                </a:lnTo>
                <a:lnTo>
                  <a:pt x="1707" y="4776"/>
                </a:lnTo>
                <a:lnTo>
                  <a:pt x="1617" y="4737"/>
                </a:lnTo>
                <a:lnTo>
                  <a:pt x="1622" y="4688"/>
                </a:lnTo>
                <a:lnTo>
                  <a:pt x="1521" y="4676"/>
                </a:lnTo>
                <a:lnTo>
                  <a:pt x="1494" y="4716"/>
                </a:lnTo>
                <a:lnTo>
                  <a:pt x="1453" y="4615"/>
                </a:lnTo>
                <a:lnTo>
                  <a:pt x="1366" y="4569"/>
                </a:lnTo>
                <a:lnTo>
                  <a:pt x="1277" y="4688"/>
                </a:lnTo>
                <a:lnTo>
                  <a:pt x="1223" y="4676"/>
                </a:lnTo>
                <a:lnTo>
                  <a:pt x="1112" y="4770"/>
                </a:lnTo>
                <a:lnTo>
                  <a:pt x="1054" y="4795"/>
                </a:lnTo>
                <a:lnTo>
                  <a:pt x="994" y="4896"/>
                </a:lnTo>
                <a:lnTo>
                  <a:pt x="979" y="5004"/>
                </a:lnTo>
                <a:lnTo>
                  <a:pt x="904" y="5097"/>
                </a:lnTo>
                <a:lnTo>
                  <a:pt x="803" y="5105"/>
                </a:lnTo>
                <a:lnTo>
                  <a:pt x="771" y="5205"/>
                </a:lnTo>
                <a:lnTo>
                  <a:pt x="851" y="5272"/>
                </a:lnTo>
                <a:lnTo>
                  <a:pt x="904" y="5352"/>
                </a:lnTo>
                <a:lnTo>
                  <a:pt x="947" y="5446"/>
                </a:lnTo>
                <a:lnTo>
                  <a:pt x="1021" y="5519"/>
                </a:lnTo>
                <a:lnTo>
                  <a:pt x="1069" y="5632"/>
                </a:lnTo>
                <a:lnTo>
                  <a:pt x="941" y="5641"/>
                </a:lnTo>
                <a:lnTo>
                  <a:pt x="952" y="5547"/>
                </a:lnTo>
                <a:lnTo>
                  <a:pt x="904" y="5547"/>
                </a:lnTo>
                <a:lnTo>
                  <a:pt x="771" y="5641"/>
                </a:lnTo>
                <a:lnTo>
                  <a:pt x="691" y="5714"/>
                </a:lnTo>
                <a:lnTo>
                  <a:pt x="766" y="5814"/>
                </a:lnTo>
                <a:lnTo>
                  <a:pt x="793" y="5888"/>
                </a:lnTo>
                <a:lnTo>
                  <a:pt x="878" y="5928"/>
                </a:lnTo>
                <a:lnTo>
                  <a:pt x="957" y="5909"/>
                </a:lnTo>
                <a:lnTo>
                  <a:pt x="1006" y="5942"/>
                </a:lnTo>
                <a:lnTo>
                  <a:pt x="1021" y="5909"/>
                </a:lnTo>
                <a:lnTo>
                  <a:pt x="1085" y="5867"/>
                </a:lnTo>
                <a:lnTo>
                  <a:pt x="1122" y="5867"/>
                </a:lnTo>
                <a:lnTo>
                  <a:pt x="1074" y="5934"/>
                </a:lnTo>
                <a:lnTo>
                  <a:pt x="1112" y="5961"/>
                </a:lnTo>
                <a:lnTo>
                  <a:pt x="1122" y="6043"/>
                </a:lnTo>
                <a:lnTo>
                  <a:pt x="1074" y="6089"/>
                </a:lnTo>
                <a:lnTo>
                  <a:pt x="1032" y="6076"/>
                </a:lnTo>
                <a:lnTo>
                  <a:pt x="984" y="6156"/>
                </a:lnTo>
                <a:lnTo>
                  <a:pt x="947" y="6128"/>
                </a:lnTo>
                <a:lnTo>
                  <a:pt x="899" y="6143"/>
                </a:lnTo>
                <a:lnTo>
                  <a:pt x="878" y="6223"/>
                </a:lnTo>
                <a:lnTo>
                  <a:pt x="829" y="6317"/>
                </a:lnTo>
                <a:lnTo>
                  <a:pt x="808" y="6403"/>
                </a:lnTo>
                <a:lnTo>
                  <a:pt x="851" y="6470"/>
                </a:lnTo>
                <a:lnTo>
                  <a:pt x="851" y="6551"/>
                </a:lnTo>
                <a:lnTo>
                  <a:pt x="894" y="6591"/>
                </a:lnTo>
                <a:lnTo>
                  <a:pt x="941" y="6658"/>
                </a:lnTo>
                <a:lnTo>
                  <a:pt x="1016" y="6631"/>
                </a:lnTo>
                <a:lnTo>
                  <a:pt x="1054" y="6679"/>
                </a:lnTo>
                <a:lnTo>
                  <a:pt x="1047" y="6731"/>
                </a:lnTo>
                <a:lnTo>
                  <a:pt x="1047" y="6819"/>
                </a:lnTo>
                <a:lnTo>
                  <a:pt x="1085" y="6819"/>
                </a:lnTo>
                <a:lnTo>
                  <a:pt x="1144" y="6765"/>
                </a:lnTo>
                <a:lnTo>
                  <a:pt x="1165" y="6832"/>
                </a:lnTo>
                <a:lnTo>
                  <a:pt x="1180" y="6786"/>
                </a:lnTo>
                <a:lnTo>
                  <a:pt x="1218" y="6853"/>
                </a:lnTo>
                <a:lnTo>
                  <a:pt x="1250" y="6804"/>
                </a:lnTo>
                <a:lnTo>
                  <a:pt x="1272" y="6825"/>
                </a:lnTo>
                <a:lnTo>
                  <a:pt x="1340" y="6786"/>
                </a:lnTo>
                <a:lnTo>
                  <a:pt x="1308" y="6865"/>
                </a:lnTo>
                <a:lnTo>
                  <a:pt x="1298" y="6972"/>
                </a:lnTo>
                <a:lnTo>
                  <a:pt x="1255" y="7020"/>
                </a:lnTo>
                <a:lnTo>
                  <a:pt x="1240" y="7047"/>
                </a:lnTo>
                <a:lnTo>
                  <a:pt x="1160" y="7127"/>
                </a:lnTo>
                <a:lnTo>
                  <a:pt x="1134" y="7181"/>
                </a:lnTo>
                <a:lnTo>
                  <a:pt x="1059" y="7194"/>
                </a:lnTo>
                <a:lnTo>
                  <a:pt x="1001" y="7267"/>
                </a:lnTo>
                <a:lnTo>
                  <a:pt x="941" y="7307"/>
                </a:lnTo>
                <a:lnTo>
                  <a:pt x="878" y="7368"/>
                </a:lnTo>
                <a:lnTo>
                  <a:pt x="888" y="7388"/>
                </a:lnTo>
                <a:lnTo>
                  <a:pt x="984" y="7355"/>
                </a:lnTo>
                <a:lnTo>
                  <a:pt x="1032" y="7307"/>
                </a:lnTo>
                <a:lnTo>
                  <a:pt x="1095" y="7267"/>
                </a:lnTo>
                <a:lnTo>
                  <a:pt x="1149" y="7227"/>
                </a:lnTo>
                <a:lnTo>
                  <a:pt x="1187" y="7240"/>
                </a:lnTo>
                <a:lnTo>
                  <a:pt x="1255" y="7181"/>
                </a:lnTo>
                <a:lnTo>
                  <a:pt x="1277" y="7121"/>
                </a:lnTo>
                <a:lnTo>
                  <a:pt x="1366" y="7054"/>
                </a:lnTo>
                <a:lnTo>
                  <a:pt x="1383" y="6993"/>
                </a:lnTo>
                <a:lnTo>
                  <a:pt x="1441" y="6953"/>
                </a:lnTo>
                <a:lnTo>
                  <a:pt x="1499" y="6892"/>
                </a:lnTo>
                <a:lnTo>
                  <a:pt x="1559" y="6792"/>
                </a:lnTo>
                <a:lnTo>
                  <a:pt x="1516" y="6725"/>
                </a:lnTo>
                <a:lnTo>
                  <a:pt x="1596" y="6618"/>
                </a:lnTo>
                <a:lnTo>
                  <a:pt x="1639" y="6518"/>
                </a:lnTo>
                <a:lnTo>
                  <a:pt x="1712" y="6436"/>
                </a:lnTo>
                <a:lnTo>
                  <a:pt x="1729" y="6470"/>
                </a:lnTo>
                <a:lnTo>
                  <a:pt x="1666" y="6518"/>
                </a:lnTo>
                <a:lnTo>
                  <a:pt x="1639" y="6664"/>
                </a:lnTo>
                <a:lnTo>
                  <a:pt x="1649" y="6752"/>
                </a:lnTo>
                <a:lnTo>
                  <a:pt x="1712" y="6719"/>
                </a:lnTo>
                <a:lnTo>
                  <a:pt x="1765" y="6671"/>
                </a:lnTo>
                <a:lnTo>
                  <a:pt x="1830" y="6637"/>
                </a:lnTo>
                <a:lnTo>
                  <a:pt x="1867" y="6631"/>
                </a:lnTo>
                <a:lnTo>
                  <a:pt x="1852" y="6530"/>
                </a:lnTo>
                <a:lnTo>
                  <a:pt x="1915" y="6497"/>
                </a:lnTo>
                <a:lnTo>
                  <a:pt x="1990" y="6558"/>
                </a:lnTo>
                <a:lnTo>
                  <a:pt x="2101" y="6631"/>
                </a:lnTo>
                <a:lnTo>
                  <a:pt x="2181" y="6618"/>
                </a:lnTo>
                <a:lnTo>
                  <a:pt x="2282" y="6664"/>
                </a:lnTo>
                <a:lnTo>
                  <a:pt x="2340" y="6698"/>
                </a:lnTo>
                <a:lnTo>
                  <a:pt x="2463" y="6846"/>
                </a:lnTo>
                <a:lnTo>
                  <a:pt x="2531" y="6886"/>
                </a:lnTo>
                <a:lnTo>
                  <a:pt x="2623" y="6886"/>
                </a:lnTo>
                <a:lnTo>
                  <a:pt x="2681" y="6899"/>
                </a:lnTo>
                <a:lnTo>
                  <a:pt x="2708" y="7026"/>
                </a:lnTo>
                <a:lnTo>
                  <a:pt x="2787" y="7133"/>
                </a:lnTo>
                <a:lnTo>
                  <a:pt x="2802" y="7248"/>
                </a:lnTo>
                <a:lnTo>
                  <a:pt x="2851" y="7288"/>
                </a:lnTo>
                <a:lnTo>
                  <a:pt x="2882" y="7334"/>
                </a:lnTo>
                <a:lnTo>
                  <a:pt x="2889" y="7401"/>
                </a:lnTo>
                <a:lnTo>
                  <a:pt x="2957" y="7495"/>
                </a:lnTo>
                <a:lnTo>
                  <a:pt x="2969" y="7589"/>
                </a:lnTo>
                <a:lnTo>
                  <a:pt x="3042" y="7642"/>
                </a:lnTo>
                <a:lnTo>
                  <a:pt x="3032" y="7717"/>
                </a:lnTo>
                <a:lnTo>
                  <a:pt x="3063" y="7818"/>
                </a:lnTo>
                <a:lnTo>
                  <a:pt x="3170" y="7870"/>
                </a:lnTo>
                <a:lnTo>
                  <a:pt x="3213" y="7918"/>
                </a:lnTo>
                <a:lnTo>
                  <a:pt x="3324" y="8025"/>
                </a:lnTo>
                <a:lnTo>
                  <a:pt x="3334" y="8025"/>
                </a:lnTo>
                <a:lnTo>
                  <a:pt x="3356" y="8119"/>
                </a:lnTo>
                <a:lnTo>
                  <a:pt x="3361" y="8205"/>
                </a:lnTo>
                <a:lnTo>
                  <a:pt x="3351" y="8238"/>
                </a:lnTo>
                <a:lnTo>
                  <a:pt x="3319" y="8131"/>
                </a:lnTo>
                <a:lnTo>
                  <a:pt x="3235" y="8098"/>
                </a:lnTo>
                <a:lnTo>
                  <a:pt x="3228" y="8119"/>
                </a:lnTo>
                <a:lnTo>
                  <a:pt x="3245" y="8171"/>
                </a:lnTo>
                <a:lnTo>
                  <a:pt x="3261" y="8259"/>
                </a:lnTo>
                <a:lnTo>
                  <a:pt x="3271" y="8406"/>
                </a:lnTo>
                <a:lnTo>
                  <a:pt x="3261" y="8588"/>
                </a:lnTo>
                <a:lnTo>
                  <a:pt x="3235" y="8688"/>
                </a:lnTo>
                <a:lnTo>
                  <a:pt x="3255" y="8761"/>
                </a:lnTo>
                <a:lnTo>
                  <a:pt x="3255" y="8841"/>
                </a:lnTo>
                <a:lnTo>
                  <a:pt x="3245" y="8923"/>
                </a:lnTo>
                <a:lnTo>
                  <a:pt x="3276" y="8975"/>
                </a:lnTo>
                <a:lnTo>
                  <a:pt x="3281" y="9057"/>
                </a:lnTo>
                <a:lnTo>
                  <a:pt x="3329" y="9130"/>
                </a:lnTo>
                <a:lnTo>
                  <a:pt x="3351" y="9163"/>
                </a:lnTo>
                <a:lnTo>
                  <a:pt x="3351" y="9182"/>
                </a:lnTo>
                <a:lnTo>
                  <a:pt x="3399" y="9310"/>
                </a:lnTo>
                <a:lnTo>
                  <a:pt x="3457" y="9404"/>
                </a:lnTo>
                <a:lnTo>
                  <a:pt x="3462" y="9450"/>
                </a:lnTo>
                <a:lnTo>
                  <a:pt x="3479" y="9465"/>
                </a:lnTo>
                <a:lnTo>
                  <a:pt x="3532" y="9471"/>
                </a:lnTo>
                <a:lnTo>
                  <a:pt x="3554" y="9498"/>
                </a:lnTo>
                <a:lnTo>
                  <a:pt x="3585" y="9505"/>
                </a:lnTo>
                <a:lnTo>
                  <a:pt x="3590" y="9525"/>
                </a:lnTo>
                <a:lnTo>
                  <a:pt x="3622" y="9538"/>
                </a:lnTo>
                <a:lnTo>
                  <a:pt x="3660" y="9592"/>
                </a:lnTo>
                <a:lnTo>
                  <a:pt x="3670" y="9632"/>
                </a:lnTo>
                <a:lnTo>
                  <a:pt x="3692" y="9712"/>
                </a:lnTo>
                <a:lnTo>
                  <a:pt x="3718" y="9779"/>
                </a:lnTo>
                <a:lnTo>
                  <a:pt x="3740" y="9833"/>
                </a:lnTo>
                <a:lnTo>
                  <a:pt x="3760" y="9885"/>
                </a:lnTo>
                <a:lnTo>
                  <a:pt x="3798" y="9913"/>
                </a:lnTo>
                <a:lnTo>
                  <a:pt x="3840" y="9973"/>
                </a:lnTo>
                <a:lnTo>
                  <a:pt x="3840" y="10007"/>
                </a:lnTo>
                <a:lnTo>
                  <a:pt x="3820" y="10040"/>
                </a:lnTo>
                <a:lnTo>
                  <a:pt x="3793" y="10034"/>
                </a:lnTo>
                <a:lnTo>
                  <a:pt x="3786" y="10040"/>
                </a:lnTo>
                <a:lnTo>
                  <a:pt x="3825" y="10086"/>
                </a:lnTo>
                <a:lnTo>
                  <a:pt x="3856" y="10107"/>
                </a:lnTo>
                <a:lnTo>
                  <a:pt x="3873" y="10128"/>
                </a:lnTo>
                <a:lnTo>
                  <a:pt x="3883" y="10120"/>
                </a:lnTo>
                <a:lnTo>
                  <a:pt x="3919" y="10153"/>
                </a:lnTo>
                <a:lnTo>
                  <a:pt x="3946" y="10181"/>
                </a:lnTo>
                <a:lnTo>
                  <a:pt x="3958" y="10220"/>
                </a:lnTo>
                <a:lnTo>
                  <a:pt x="3958" y="10281"/>
                </a:lnTo>
                <a:lnTo>
                  <a:pt x="3984" y="10302"/>
                </a:lnTo>
                <a:lnTo>
                  <a:pt x="4026" y="10342"/>
                </a:lnTo>
                <a:lnTo>
                  <a:pt x="4064" y="10388"/>
                </a:lnTo>
                <a:lnTo>
                  <a:pt x="4079" y="10436"/>
                </a:lnTo>
                <a:lnTo>
                  <a:pt x="4091" y="10436"/>
                </a:lnTo>
                <a:lnTo>
                  <a:pt x="4117" y="10409"/>
                </a:lnTo>
                <a:lnTo>
                  <a:pt x="4117" y="10396"/>
                </a:lnTo>
                <a:lnTo>
                  <a:pt x="4096" y="10354"/>
                </a:lnTo>
                <a:lnTo>
                  <a:pt x="4074" y="10321"/>
                </a:lnTo>
                <a:lnTo>
                  <a:pt x="4047" y="10321"/>
                </a:lnTo>
                <a:lnTo>
                  <a:pt x="4042" y="10275"/>
                </a:lnTo>
                <a:lnTo>
                  <a:pt x="4026" y="10241"/>
                </a:lnTo>
                <a:lnTo>
                  <a:pt x="4011" y="10201"/>
                </a:lnTo>
                <a:lnTo>
                  <a:pt x="3989" y="10128"/>
                </a:lnTo>
                <a:lnTo>
                  <a:pt x="3953" y="10086"/>
                </a:lnTo>
                <a:lnTo>
                  <a:pt x="3941" y="10053"/>
                </a:lnTo>
                <a:lnTo>
                  <a:pt x="3919" y="10034"/>
                </a:lnTo>
                <a:lnTo>
                  <a:pt x="3909" y="9980"/>
                </a:lnTo>
                <a:lnTo>
                  <a:pt x="3899" y="9980"/>
                </a:lnTo>
                <a:lnTo>
                  <a:pt x="3893" y="9952"/>
                </a:lnTo>
                <a:lnTo>
                  <a:pt x="3883" y="9946"/>
                </a:lnTo>
                <a:lnTo>
                  <a:pt x="3873" y="9927"/>
                </a:lnTo>
                <a:lnTo>
                  <a:pt x="3830" y="9873"/>
                </a:lnTo>
                <a:lnTo>
                  <a:pt x="3808" y="9839"/>
                </a:lnTo>
                <a:lnTo>
                  <a:pt x="3803" y="9772"/>
                </a:lnTo>
                <a:lnTo>
                  <a:pt x="3798" y="9733"/>
                </a:lnTo>
                <a:lnTo>
                  <a:pt x="3803" y="9699"/>
                </a:lnTo>
                <a:lnTo>
                  <a:pt x="3840" y="9718"/>
                </a:lnTo>
                <a:lnTo>
                  <a:pt x="3856" y="9718"/>
                </a:lnTo>
                <a:lnTo>
                  <a:pt x="3899" y="9751"/>
                </a:lnTo>
                <a:lnTo>
                  <a:pt x="3899" y="9785"/>
                </a:lnTo>
                <a:lnTo>
                  <a:pt x="3919" y="9846"/>
                </a:lnTo>
                <a:lnTo>
                  <a:pt x="3953" y="9913"/>
                </a:lnTo>
                <a:lnTo>
                  <a:pt x="3953" y="9940"/>
                </a:lnTo>
                <a:lnTo>
                  <a:pt x="3979" y="9980"/>
                </a:lnTo>
                <a:lnTo>
                  <a:pt x="4016" y="10019"/>
                </a:lnTo>
                <a:lnTo>
                  <a:pt x="4047" y="10028"/>
                </a:lnTo>
                <a:lnTo>
                  <a:pt x="4059" y="10086"/>
                </a:lnTo>
                <a:lnTo>
                  <a:pt x="4096" y="10128"/>
                </a:lnTo>
                <a:lnTo>
                  <a:pt x="4127" y="10147"/>
                </a:lnTo>
                <a:lnTo>
                  <a:pt x="4117" y="10195"/>
                </a:lnTo>
                <a:lnTo>
                  <a:pt x="4127" y="10214"/>
                </a:lnTo>
                <a:lnTo>
                  <a:pt x="4175" y="10248"/>
                </a:lnTo>
                <a:lnTo>
                  <a:pt x="4207" y="10302"/>
                </a:lnTo>
                <a:lnTo>
                  <a:pt x="4265" y="10363"/>
                </a:lnTo>
                <a:lnTo>
                  <a:pt x="4313" y="10442"/>
                </a:lnTo>
                <a:lnTo>
                  <a:pt x="4335" y="10482"/>
                </a:lnTo>
                <a:lnTo>
                  <a:pt x="4340" y="10509"/>
                </a:lnTo>
                <a:lnTo>
                  <a:pt x="4362" y="10549"/>
                </a:lnTo>
                <a:lnTo>
                  <a:pt x="4362" y="10576"/>
                </a:lnTo>
                <a:lnTo>
                  <a:pt x="4345" y="10597"/>
                </a:lnTo>
                <a:lnTo>
                  <a:pt x="4352" y="10616"/>
                </a:lnTo>
                <a:lnTo>
                  <a:pt x="4335" y="10622"/>
                </a:lnTo>
                <a:lnTo>
                  <a:pt x="4345" y="10664"/>
                </a:lnTo>
                <a:lnTo>
                  <a:pt x="4378" y="10710"/>
                </a:lnTo>
                <a:lnTo>
                  <a:pt x="4436" y="10756"/>
                </a:lnTo>
                <a:lnTo>
                  <a:pt x="4463" y="10790"/>
                </a:lnTo>
                <a:lnTo>
                  <a:pt x="4521" y="10817"/>
                </a:lnTo>
                <a:lnTo>
                  <a:pt x="4553" y="10817"/>
                </a:lnTo>
                <a:lnTo>
                  <a:pt x="4569" y="10838"/>
                </a:lnTo>
                <a:lnTo>
                  <a:pt x="4618" y="10878"/>
                </a:lnTo>
                <a:lnTo>
                  <a:pt x="4686" y="10911"/>
                </a:lnTo>
                <a:lnTo>
                  <a:pt x="4729" y="10924"/>
                </a:lnTo>
                <a:lnTo>
                  <a:pt x="4782" y="10957"/>
                </a:lnTo>
                <a:lnTo>
                  <a:pt x="4824" y="10972"/>
                </a:lnTo>
                <a:lnTo>
                  <a:pt x="4867" y="10991"/>
                </a:lnTo>
                <a:lnTo>
                  <a:pt x="4898" y="10984"/>
                </a:lnTo>
                <a:lnTo>
                  <a:pt x="4947" y="10957"/>
                </a:lnTo>
                <a:lnTo>
                  <a:pt x="4978" y="10951"/>
                </a:lnTo>
                <a:lnTo>
                  <a:pt x="5026" y="10972"/>
                </a:lnTo>
                <a:lnTo>
                  <a:pt x="5053" y="10991"/>
                </a:lnTo>
                <a:lnTo>
                  <a:pt x="5123" y="11078"/>
                </a:lnTo>
                <a:lnTo>
                  <a:pt x="5154" y="11106"/>
                </a:lnTo>
                <a:lnTo>
                  <a:pt x="5181" y="11125"/>
                </a:lnTo>
                <a:lnTo>
                  <a:pt x="5218" y="11125"/>
                </a:lnTo>
                <a:lnTo>
                  <a:pt x="5244" y="11139"/>
                </a:lnTo>
                <a:lnTo>
                  <a:pt x="5261" y="11152"/>
                </a:lnTo>
                <a:lnTo>
                  <a:pt x="5292" y="11158"/>
                </a:lnTo>
                <a:lnTo>
                  <a:pt x="5319" y="11173"/>
                </a:lnTo>
                <a:lnTo>
                  <a:pt x="5341" y="11179"/>
                </a:lnTo>
                <a:lnTo>
                  <a:pt x="5372" y="11179"/>
                </a:lnTo>
                <a:lnTo>
                  <a:pt x="5377" y="11166"/>
                </a:lnTo>
                <a:lnTo>
                  <a:pt x="5399" y="11173"/>
                </a:lnTo>
                <a:lnTo>
                  <a:pt x="5409" y="11192"/>
                </a:lnTo>
                <a:lnTo>
                  <a:pt x="5404" y="11200"/>
                </a:lnTo>
                <a:lnTo>
                  <a:pt x="5394" y="11185"/>
                </a:lnTo>
                <a:lnTo>
                  <a:pt x="5389" y="11200"/>
                </a:lnTo>
                <a:lnTo>
                  <a:pt x="5415" y="11233"/>
                </a:lnTo>
                <a:lnTo>
                  <a:pt x="5442" y="11252"/>
                </a:lnTo>
                <a:lnTo>
                  <a:pt x="5452" y="11279"/>
                </a:lnTo>
                <a:lnTo>
                  <a:pt x="5479" y="11313"/>
                </a:lnTo>
                <a:lnTo>
                  <a:pt x="5500" y="11334"/>
                </a:lnTo>
                <a:lnTo>
                  <a:pt x="5489" y="11346"/>
                </a:lnTo>
                <a:lnTo>
                  <a:pt x="5505" y="11359"/>
                </a:lnTo>
                <a:lnTo>
                  <a:pt x="5495" y="11380"/>
                </a:lnTo>
                <a:lnTo>
                  <a:pt x="5495" y="11407"/>
                </a:lnTo>
                <a:lnTo>
                  <a:pt x="5505" y="11420"/>
                </a:lnTo>
                <a:lnTo>
                  <a:pt x="5522" y="11426"/>
                </a:lnTo>
                <a:lnTo>
                  <a:pt x="5537" y="11447"/>
                </a:lnTo>
                <a:lnTo>
                  <a:pt x="5548" y="11434"/>
                </a:lnTo>
                <a:lnTo>
                  <a:pt x="5542" y="11407"/>
                </a:lnTo>
                <a:lnTo>
                  <a:pt x="5558" y="11420"/>
                </a:lnTo>
                <a:lnTo>
                  <a:pt x="5563" y="11447"/>
                </a:lnTo>
                <a:lnTo>
                  <a:pt x="5585" y="11453"/>
                </a:lnTo>
                <a:lnTo>
                  <a:pt x="5607" y="11468"/>
                </a:lnTo>
                <a:lnTo>
                  <a:pt x="5621" y="11487"/>
                </a:lnTo>
                <a:lnTo>
                  <a:pt x="5621" y="11501"/>
                </a:lnTo>
                <a:lnTo>
                  <a:pt x="5616" y="11514"/>
                </a:lnTo>
                <a:lnTo>
                  <a:pt x="5628" y="11526"/>
                </a:lnTo>
                <a:lnTo>
                  <a:pt x="5660" y="11547"/>
                </a:lnTo>
                <a:lnTo>
                  <a:pt x="5670" y="11560"/>
                </a:lnTo>
                <a:lnTo>
                  <a:pt x="5670" y="11541"/>
                </a:lnTo>
                <a:lnTo>
                  <a:pt x="5696" y="11541"/>
                </a:lnTo>
                <a:lnTo>
                  <a:pt x="5713" y="11547"/>
                </a:lnTo>
                <a:lnTo>
                  <a:pt x="5735" y="11554"/>
                </a:lnTo>
                <a:lnTo>
                  <a:pt x="5744" y="11587"/>
                </a:lnTo>
                <a:lnTo>
                  <a:pt x="5766" y="11587"/>
                </a:lnTo>
                <a:lnTo>
                  <a:pt x="5771" y="11575"/>
                </a:lnTo>
                <a:lnTo>
                  <a:pt x="5781" y="11621"/>
                </a:lnTo>
                <a:lnTo>
                  <a:pt x="5808" y="11614"/>
                </a:lnTo>
                <a:lnTo>
                  <a:pt x="5819" y="11608"/>
                </a:lnTo>
                <a:lnTo>
                  <a:pt x="5834" y="11593"/>
                </a:lnTo>
                <a:lnTo>
                  <a:pt x="5808" y="11554"/>
                </a:lnTo>
                <a:lnTo>
                  <a:pt x="5814" y="11541"/>
                </a:lnTo>
                <a:lnTo>
                  <a:pt x="5824" y="11541"/>
                </a:lnTo>
                <a:lnTo>
                  <a:pt x="5851" y="11520"/>
                </a:lnTo>
                <a:lnTo>
                  <a:pt x="5861" y="11493"/>
                </a:lnTo>
                <a:lnTo>
                  <a:pt x="5887" y="11487"/>
                </a:lnTo>
                <a:lnTo>
                  <a:pt x="5914" y="11508"/>
                </a:lnTo>
                <a:lnTo>
                  <a:pt x="5926" y="11535"/>
                </a:lnTo>
                <a:lnTo>
                  <a:pt x="5941" y="11541"/>
                </a:lnTo>
                <a:lnTo>
                  <a:pt x="5926" y="11560"/>
                </a:lnTo>
                <a:lnTo>
                  <a:pt x="5941" y="11602"/>
                </a:lnTo>
                <a:lnTo>
                  <a:pt x="5957" y="11621"/>
                </a:lnTo>
                <a:lnTo>
                  <a:pt x="5984" y="11660"/>
                </a:lnTo>
                <a:lnTo>
                  <a:pt x="5989" y="11721"/>
                </a:lnTo>
                <a:lnTo>
                  <a:pt x="5979" y="11742"/>
                </a:lnTo>
                <a:lnTo>
                  <a:pt x="5989" y="11809"/>
                </a:lnTo>
                <a:lnTo>
                  <a:pt x="5979" y="11849"/>
                </a:lnTo>
                <a:lnTo>
                  <a:pt x="6000" y="11870"/>
                </a:lnTo>
                <a:lnTo>
                  <a:pt x="5979" y="11909"/>
                </a:lnTo>
                <a:lnTo>
                  <a:pt x="5957" y="11949"/>
                </a:lnTo>
                <a:lnTo>
                  <a:pt x="5926" y="11955"/>
                </a:lnTo>
                <a:lnTo>
                  <a:pt x="5914" y="11983"/>
                </a:lnTo>
                <a:lnTo>
                  <a:pt x="5914" y="12022"/>
                </a:lnTo>
                <a:lnTo>
                  <a:pt x="5894" y="12022"/>
                </a:lnTo>
                <a:lnTo>
                  <a:pt x="5899" y="12050"/>
                </a:lnTo>
                <a:lnTo>
                  <a:pt x="5861" y="12077"/>
                </a:lnTo>
                <a:lnTo>
                  <a:pt x="5829" y="12089"/>
                </a:lnTo>
                <a:lnTo>
                  <a:pt x="5834" y="12123"/>
                </a:lnTo>
                <a:lnTo>
                  <a:pt x="5814" y="12171"/>
                </a:lnTo>
                <a:lnTo>
                  <a:pt x="5803" y="12217"/>
                </a:lnTo>
                <a:lnTo>
                  <a:pt x="5781" y="12223"/>
                </a:lnTo>
                <a:lnTo>
                  <a:pt x="5793" y="12290"/>
                </a:lnTo>
                <a:lnTo>
                  <a:pt x="5776" y="12311"/>
                </a:lnTo>
                <a:lnTo>
                  <a:pt x="5814" y="12345"/>
                </a:lnTo>
                <a:lnTo>
                  <a:pt x="5834" y="12311"/>
                </a:lnTo>
                <a:lnTo>
                  <a:pt x="5846" y="12345"/>
                </a:lnTo>
                <a:lnTo>
                  <a:pt x="5819" y="12397"/>
                </a:lnTo>
                <a:lnTo>
                  <a:pt x="5771" y="12445"/>
                </a:lnTo>
                <a:lnTo>
                  <a:pt x="5749" y="12498"/>
                </a:lnTo>
                <a:lnTo>
                  <a:pt x="5781" y="12565"/>
                </a:lnTo>
                <a:lnTo>
                  <a:pt x="5761" y="12598"/>
                </a:lnTo>
                <a:lnTo>
                  <a:pt x="5803" y="12625"/>
                </a:lnTo>
                <a:lnTo>
                  <a:pt x="5851" y="12673"/>
                </a:lnTo>
                <a:lnTo>
                  <a:pt x="5867" y="12732"/>
                </a:lnTo>
                <a:lnTo>
                  <a:pt x="5887" y="12765"/>
                </a:lnTo>
                <a:lnTo>
                  <a:pt x="5947" y="12914"/>
                </a:lnTo>
                <a:lnTo>
                  <a:pt x="6005" y="13048"/>
                </a:lnTo>
                <a:lnTo>
                  <a:pt x="6054" y="13149"/>
                </a:lnTo>
                <a:lnTo>
                  <a:pt x="6042" y="13167"/>
                </a:lnTo>
                <a:lnTo>
                  <a:pt x="6069" y="13228"/>
                </a:lnTo>
                <a:lnTo>
                  <a:pt x="6112" y="13276"/>
                </a:lnTo>
                <a:lnTo>
                  <a:pt x="6218" y="13362"/>
                </a:lnTo>
                <a:lnTo>
                  <a:pt x="6335" y="13435"/>
                </a:lnTo>
                <a:lnTo>
                  <a:pt x="6340" y="13469"/>
                </a:lnTo>
                <a:lnTo>
                  <a:pt x="6399" y="13511"/>
                </a:lnTo>
                <a:lnTo>
                  <a:pt x="6409" y="13624"/>
                </a:lnTo>
                <a:lnTo>
                  <a:pt x="6414" y="13751"/>
                </a:lnTo>
                <a:lnTo>
                  <a:pt x="6393" y="13925"/>
                </a:lnTo>
                <a:lnTo>
                  <a:pt x="6378" y="14092"/>
                </a:lnTo>
                <a:lnTo>
                  <a:pt x="6366" y="14254"/>
                </a:lnTo>
                <a:lnTo>
                  <a:pt x="6330" y="14354"/>
                </a:lnTo>
                <a:lnTo>
                  <a:pt x="6340" y="14455"/>
                </a:lnTo>
                <a:lnTo>
                  <a:pt x="6320" y="14528"/>
                </a:lnTo>
                <a:lnTo>
                  <a:pt x="6335" y="14655"/>
                </a:lnTo>
                <a:lnTo>
                  <a:pt x="6308" y="14783"/>
                </a:lnTo>
                <a:lnTo>
                  <a:pt x="6271" y="14930"/>
                </a:lnTo>
                <a:lnTo>
                  <a:pt x="6233" y="15076"/>
                </a:lnTo>
                <a:lnTo>
                  <a:pt x="6207" y="15076"/>
                </a:lnTo>
                <a:lnTo>
                  <a:pt x="6213" y="15185"/>
                </a:lnTo>
                <a:lnTo>
                  <a:pt x="6228" y="15271"/>
                </a:lnTo>
                <a:lnTo>
                  <a:pt x="6202" y="15338"/>
                </a:lnTo>
                <a:lnTo>
                  <a:pt x="6187" y="15520"/>
                </a:lnTo>
                <a:lnTo>
                  <a:pt x="6165" y="15660"/>
                </a:lnTo>
                <a:lnTo>
                  <a:pt x="6202" y="15673"/>
                </a:lnTo>
                <a:lnTo>
                  <a:pt x="6218" y="15553"/>
                </a:lnTo>
                <a:lnTo>
                  <a:pt x="6260" y="15572"/>
                </a:lnTo>
                <a:lnTo>
                  <a:pt x="6228" y="15788"/>
                </a:lnTo>
                <a:lnTo>
                  <a:pt x="6165" y="15746"/>
                </a:lnTo>
                <a:lnTo>
                  <a:pt x="6143" y="15922"/>
                </a:lnTo>
                <a:lnTo>
                  <a:pt x="6090" y="16014"/>
                </a:lnTo>
                <a:lnTo>
                  <a:pt x="6175" y="16047"/>
                </a:lnTo>
                <a:lnTo>
                  <a:pt x="6117" y="16129"/>
                </a:lnTo>
                <a:lnTo>
                  <a:pt x="6090" y="16236"/>
                </a:lnTo>
                <a:lnTo>
                  <a:pt x="6100" y="16430"/>
                </a:lnTo>
                <a:lnTo>
                  <a:pt x="6127" y="16504"/>
                </a:lnTo>
                <a:lnTo>
                  <a:pt x="6112" y="16571"/>
                </a:lnTo>
                <a:lnTo>
                  <a:pt x="6127" y="16650"/>
                </a:lnTo>
                <a:lnTo>
                  <a:pt x="6202" y="16717"/>
                </a:lnTo>
                <a:lnTo>
                  <a:pt x="6271" y="16805"/>
                </a:lnTo>
                <a:lnTo>
                  <a:pt x="6335" y="16845"/>
                </a:lnTo>
                <a:lnTo>
                  <a:pt x="6361" y="16839"/>
                </a:lnTo>
                <a:lnTo>
                  <a:pt x="6366" y="16726"/>
                </a:lnTo>
                <a:lnTo>
                  <a:pt x="6419" y="16684"/>
                </a:lnTo>
                <a:lnTo>
                  <a:pt x="6453" y="16650"/>
                </a:lnTo>
                <a:lnTo>
                  <a:pt x="6499" y="16650"/>
                </a:lnTo>
                <a:lnTo>
                  <a:pt x="6526" y="16659"/>
                </a:lnTo>
                <a:lnTo>
                  <a:pt x="6489" y="16592"/>
                </a:lnTo>
                <a:lnTo>
                  <a:pt x="6468" y="16470"/>
                </a:lnTo>
                <a:lnTo>
                  <a:pt x="6494" y="16416"/>
                </a:lnTo>
                <a:lnTo>
                  <a:pt x="6547" y="16370"/>
                </a:lnTo>
                <a:lnTo>
                  <a:pt x="6586" y="16236"/>
                </a:lnTo>
                <a:lnTo>
                  <a:pt x="6654" y="16175"/>
                </a:lnTo>
                <a:lnTo>
                  <a:pt x="6670" y="16075"/>
                </a:lnTo>
                <a:lnTo>
                  <a:pt x="6617" y="16056"/>
                </a:lnTo>
                <a:lnTo>
                  <a:pt x="6559" y="15974"/>
                </a:lnTo>
                <a:lnTo>
                  <a:pt x="6574" y="15901"/>
                </a:lnTo>
                <a:lnTo>
                  <a:pt x="6622" y="15846"/>
                </a:lnTo>
                <a:lnTo>
                  <a:pt x="6675" y="15846"/>
                </a:lnTo>
                <a:lnTo>
                  <a:pt x="6692" y="15788"/>
                </a:lnTo>
                <a:lnTo>
                  <a:pt x="6702" y="15687"/>
                </a:lnTo>
                <a:lnTo>
                  <a:pt x="6745" y="15627"/>
                </a:lnTo>
                <a:lnTo>
                  <a:pt x="6798" y="15593"/>
                </a:lnTo>
                <a:lnTo>
                  <a:pt x="6782" y="15539"/>
                </a:lnTo>
                <a:lnTo>
                  <a:pt x="6750" y="15572"/>
                </a:lnTo>
                <a:lnTo>
                  <a:pt x="6712" y="15545"/>
                </a:lnTo>
                <a:lnTo>
                  <a:pt x="6702" y="15445"/>
                </a:lnTo>
                <a:lnTo>
                  <a:pt x="6724" y="15419"/>
                </a:lnTo>
                <a:lnTo>
                  <a:pt x="6782" y="15459"/>
                </a:lnTo>
                <a:lnTo>
                  <a:pt x="6840" y="15445"/>
                </a:lnTo>
                <a:lnTo>
                  <a:pt x="6878" y="15411"/>
                </a:lnTo>
                <a:lnTo>
                  <a:pt x="6866" y="15359"/>
                </a:lnTo>
                <a:lnTo>
                  <a:pt x="6878" y="15292"/>
                </a:lnTo>
                <a:lnTo>
                  <a:pt x="6866" y="15231"/>
                </a:lnTo>
                <a:lnTo>
                  <a:pt x="6931" y="15244"/>
                </a:lnTo>
                <a:lnTo>
                  <a:pt x="7048" y="15225"/>
                </a:lnTo>
                <a:lnTo>
                  <a:pt x="7132" y="15170"/>
                </a:lnTo>
                <a:lnTo>
                  <a:pt x="7191" y="15057"/>
                </a:lnTo>
                <a:lnTo>
                  <a:pt x="7191" y="15009"/>
                </a:lnTo>
                <a:lnTo>
                  <a:pt x="7154" y="14969"/>
                </a:lnTo>
                <a:lnTo>
                  <a:pt x="7164" y="14909"/>
                </a:lnTo>
                <a:lnTo>
                  <a:pt x="7091" y="14829"/>
                </a:lnTo>
                <a:lnTo>
                  <a:pt x="7096" y="14783"/>
                </a:lnTo>
                <a:lnTo>
                  <a:pt x="7127" y="14836"/>
                </a:lnTo>
                <a:lnTo>
                  <a:pt x="7171" y="14829"/>
                </a:lnTo>
                <a:lnTo>
                  <a:pt x="7224" y="14869"/>
                </a:lnTo>
                <a:lnTo>
                  <a:pt x="7255" y="14863"/>
                </a:lnTo>
                <a:lnTo>
                  <a:pt x="7297" y="14875"/>
                </a:lnTo>
                <a:lnTo>
                  <a:pt x="7362" y="14829"/>
                </a:lnTo>
                <a:lnTo>
                  <a:pt x="7388" y="14775"/>
                </a:lnTo>
                <a:lnTo>
                  <a:pt x="7425" y="14722"/>
                </a:lnTo>
                <a:lnTo>
                  <a:pt x="7452" y="14641"/>
                </a:lnTo>
                <a:lnTo>
                  <a:pt x="7495" y="14601"/>
                </a:lnTo>
                <a:lnTo>
                  <a:pt x="7543" y="14534"/>
                </a:lnTo>
                <a:lnTo>
                  <a:pt x="7611" y="14381"/>
                </a:lnTo>
                <a:lnTo>
                  <a:pt x="7649" y="14339"/>
                </a:lnTo>
                <a:lnTo>
                  <a:pt x="7664" y="14293"/>
                </a:lnTo>
                <a:lnTo>
                  <a:pt x="7676" y="14214"/>
                </a:lnTo>
                <a:lnTo>
                  <a:pt x="7664" y="14166"/>
                </a:lnTo>
                <a:lnTo>
                  <a:pt x="7676" y="14105"/>
                </a:lnTo>
                <a:lnTo>
                  <a:pt x="7722" y="14025"/>
                </a:lnTo>
                <a:lnTo>
                  <a:pt x="7792" y="13965"/>
                </a:lnTo>
                <a:lnTo>
                  <a:pt x="7855" y="13938"/>
                </a:lnTo>
                <a:lnTo>
                  <a:pt x="7899" y="13904"/>
                </a:lnTo>
                <a:lnTo>
                  <a:pt x="7988" y="13871"/>
                </a:lnTo>
                <a:lnTo>
                  <a:pt x="8053" y="13871"/>
                </a:lnTo>
                <a:lnTo>
                  <a:pt x="8068" y="13825"/>
                </a:lnTo>
                <a:lnTo>
                  <a:pt x="8116" y="13791"/>
                </a:lnTo>
                <a:lnTo>
                  <a:pt x="8121" y="13712"/>
                </a:lnTo>
                <a:lnTo>
                  <a:pt x="8181" y="13611"/>
                </a:lnTo>
                <a:lnTo>
                  <a:pt x="8191" y="13502"/>
                </a:lnTo>
                <a:lnTo>
                  <a:pt x="8213" y="13477"/>
                </a:lnTo>
                <a:lnTo>
                  <a:pt x="8218" y="13423"/>
                </a:lnTo>
                <a:lnTo>
                  <a:pt x="8234" y="13310"/>
                </a:lnTo>
                <a:lnTo>
                  <a:pt x="8228" y="13167"/>
                </a:lnTo>
                <a:lnTo>
                  <a:pt x="8244" y="13109"/>
                </a:lnTo>
                <a:lnTo>
                  <a:pt x="8261" y="13109"/>
                </a:lnTo>
                <a:lnTo>
                  <a:pt x="8303" y="13048"/>
                </a:lnTo>
                <a:lnTo>
                  <a:pt x="8341" y="12960"/>
                </a:lnTo>
                <a:lnTo>
                  <a:pt x="8426" y="12860"/>
                </a:lnTo>
                <a:lnTo>
                  <a:pt x="8452" y="12807"/>
                </a:lnTo>
                <a:lnTo>
                  <a:pt x="8479" y="12686"/>
                </a:lnTo>
                <a:lnTo>
                  <a:pt x="8467" y="12640"/>
                </a:lnTo>
                <a:lnTo>
                  <a:pt x="8447" y="12552"/>
                </a:lnTo>
                <a:lnTo>
                  <a:pt x="8426" y="12525"/>
                </a:lnTo>
                <a:lnTo>
                  <a:pt x="8377" y="12525"/>
                </a:lnTo>
                <a:lnTo>
                  <a:pt x="8329" y="12498"/>
                </a:lnTo>
                <a:lnTo>
                  <a:pt x="8254" y="12418"/>
                </a:lnTo>
                <a:lnTo>
                  <a:pt x="8170" y="12357"/>
                </a:lnTo>
                <a:lnTo>
                  <a:pt x="8085" y="12364"/>
                </a:lnTo>
                <a:lnTo>
                  <a:pt x="7968" y="12324"/>
                </a:lnTo>
                <a:lnTo>
                  <a:pt x="7904" y="12345"/>
                </a:lnTo>
                <a:lnTo>
                  <a:pt x="7909" y="12305"/>
                </a:lnTo>
                <a:lnTo>
                  <a:pt x="7882" y="12263"/>
                </a:lnTo>
                <a:lnTo>
                  <a:pt x="7787" y="12217"/>
                </a:lnTo>
                <a:lnTo>
                  <a:pt x="7713" y="12190"/>
                </a:lnTo>
                <a:lnTo>
                  <a:pt x="7669" y="12238"/>
                </a:lnTo>
                <a:lnTo>
                  <a:pt x="7664" y="12163"/>
                </a:lnTo>
                <a:lnTo>
                  <a:pt x="7563" y="12156"/>
                </a:lnTo>
                <a:lnTo>
                  <a:pt x="7543" y="12129"/>
                </a:lnTo>
                <a:lnTo>
                  <a:pt x="7590" y="12071"/>
                </a:lnTo>
                <a:lnTo>
                  <a:pt x="7585" y="12022"/>
                </a:lnTo>
                <a:lnTo>
                  <a:pt x="7558" y="12010"/>
                </a:lnTo>
                <a:lnTo>
                  <a:pt x="7521" y="11882"/>
                </a:lnTo>
                <a:lnTo>
                  <a:pt x="7510" y="11842"/>
                </a:lnTo>
                <a:lnTo>
                  <a:pt x="7490" y="11849"/>
                </a:lnTo>
                <a:lnTo>
                  <a:pt x="7478" y="11815"/>
                </a:lnTo>
                <a:lnTo>
                  <a:pt x="7420" y="11755"/>
                </a:lnTo>
                <a:lnTo>
                  <a:pt x="7372" y="11736"/>
                </a:lnTo>
                <a:lnTo>
                  <a:pt x="7357" y="11727"/>
                </a:lnTo>
                <a:lnTo>
                  <a:pt x="7292" y="11708"/>
                </a:lnTo>
                <a:lnTo>
                  <a:pt x="7244" y="11715"/>
                </a:lnTo>
                <a:lnTo>
                  <a:pt x="7239" y="11727"/>
                </a:lnTo>
                <a:lnTo>
                  <a:pt x="7171" y="11715"/>
                </a:lnTo>
                <a:lnTo>
                  <a:pt x="7144" y="11688"/>
                </a:lnTo>
                <a:lnTo>
                  <a:pt x="7111" y="11648"/>
                </a:lnTo>
                <a:lnTo>
                  <a:pt x="7091" y="11648"/>
                </a:lnTo>
                <a:lnTo>
                  <a:pt x="7091" y="11614"/>
                </a:lnTo>
                <a:lnTo>
                  <a:pt x="7053" y="11560"/>
                </a:lnTo>
                <a:lnTo>
                  <a:pt x="7016" y="11535"/>
                </a:lnTo>
                <a:lnTo>
                  <a:pt x="6994" y="11520"/>
                </a:lnTo>
                <a:lnTo>
                  <a:pt x="6963" y="11520"/>
                </a:lnTo>
                <a:lnTo>
                  <a:pt x="6951" y="11459"/>
                </a:lnTo>
                <a:lnTo>
                  <a:pt x="6910" y="11426"/>
                </a:lnTo>
                <a:lnTo>
                  <a:pt x="6861" y="11420"/>
                </a:lnTo>
                <a:lnTo>
                  <a:pt x="6840" y="11386"/>
                </a:lnTo>
                <a:lnTo>
                  <a:pt x="6893" y="11359"/>
                </a:lnTo>
                <a:lnTo>
                  <a:pt x="6825" y="11367"/>
                </a:lnTo>
                <a:lnTo>
                  <a:pt x="6750" y="11367"/>
                </a:lnTo>
                <a:lnTo>
                  <a:pt x="6750" y="11386"/>
                </a:lnTo>
                <a:lnTo>
                  <a:pt x="6719" y="11407"/>
                </a:lnTo>
                <a:lnTo>
                  <a:pt x="6670" y="11401"/>
                </a:lnTo>
                <a:lnTo>
                  <a:pt x="6639" y="11367"/>
                </a:lnTo>
                <a:lnTo>
                  <a:pt x="6574" y="11374"/>
                </a:lnTo>
                <a:lnTo>
                  <a:pt x="6521" y="11374"/>
                </a:lnTo>
                <a:lnTo>
                  <a:pt x="6521" y="11346"/>
                </a:lnTo>
                <a:lnTo>
                  <a:pt x="6484" y="11307"/>
                </a:lnTo>
                <a:lnTo>
                  <a:pt x="6441" y="11307"/>
                </a:lnTo>
                <a:lnTo>
                  <a:pt x="6419" y="11252"/>
                </a:lnTo>
                <a:lnTo>
                  <a:pt x="6399" y="11279"/>
                </a:lnTo>
                <a:lnTo>
                  <a:pt x="6409" y="11313"/>
                </a:lnTo>
                <a:lnTo>
                  <a:pt x="6335" y="11346"/>
                </a:lnTo>
                <a:lnTo>
                  <a:pt x="6340" y="11401"/>
                </a:lnTo>
                <a:lnTo>
                  <a:pt x="6356" y="11426"/>
                </a:lnTo>
                <a:lnTo>
                  <a:pt x="6346" y="11480"/>
                </a:lnTo>
                <a:lnTo>
                  <a:pt x="6320" y="11487"/>
                </a:lnTo>
                <a:lnTo>
                  <a:pt x="6298" y="11426"/>
                </a:lnTo>
                <a:lnTo>
                  <a:pt x="6325" y="11380"/>
                </a:lnTo>
                <a:lnTo>
                  <a:pt x="6325" y="11346"/>
                </a:lnTo>
                <a:lnTo>
                  <a:pt x="6303" y="11313"/>
                </a:lnTo>
                <a:lnTo>
                  <a:pt x="6340" y="11300"/>
                </a:lnTo>
                <a:lnTo>
                  <a:pt x="6340" y="11286"/>
                </a:lnTo>
                <a:lnTo>
                  <a:pt x="6351" y="11258"/>
                </a:lnTo>
                <a:lnTo>
                  <a:pt x="6335" y="11240"/>
                </a:lnTo>
                <a:lnTo>
                  <a:pt x="6313" y="11233"/>
                </a:lnTo>
                <a:lnTo>
                  <a:pt x="6286" y="11273"/>
                </a:lnTo>
                <a:lnTo>
                  <a:pt x="6266" y="11286"/>
                </a:lnTo>
                <a:lnTo>
                  <a:pt x="6218" y="11325"/>
                </a:lnTo>
                <a:lnTo>
                  <a:pt x="6175" y="11319"/>
                </a:lnTo>
                <a:lnTo>
                  <a:pt x="6170" y="11334"/>
                </a:lnTo>
                <a:lnTo>
                  <a:pt x="6133" y="11334"/>
                </a:lnTo>
                <a:lnTo>
                  <a:pt x="6100" y="11367"/>
                </a:lnTo>
                <a:lnTo>
                  <a:pt x="6090" y="11434"/>
                </a:lnTo>
                <a:lnTo>
                  <a:pt x="6085" y="11453"/>
                </a:lnTo>
                <a:lnTo>
                  <a:pt x="6064" y="11468"/>
                </a:lnTo>
                <a:lnTo>
                  <a:pt x="6020" y="11514"/>
                </a:lnTo>
                <a:lnTo>
                  <a:pt x="5989" y="11514"/>
                </a:lnTo>
                <a:lnTo>
                  <a:pt x="5967" y="11493"/>
                </a:lnTo>
                <a:lnTo>
                  <a:pt x="5947" y="11474"/>
                </a:lnTo>
                <a:lnTo>
                  <a:pt x="5921" y="11459"/>
                </a:lnTo>
                <a:lnTo>
                  <a:pt x="5887" y="11453"/>
                </a:lnTo>
                <a:lnTo>
                  <a:pt x="5894" y="11447"/>
                </a:lnTo>
                <a:lnTo>
                  <a:pt x="5861" y="11447"/>
                </a:lnTo>
                <a:lnTo>
                  <a:pt x="5841" y="11468"/>
                </a:lnTo>
                <a:lnTo>
                  <a:pt x="5803" y="11480"/>
                </a:lnTo>
                <a:lnTo>
                  <a:pt x="5781" y="11501"/>
                </a:lnTo>
                <a:lnTo>
                  <a:pt x="5749" y="11508"/>
                </a:lnTo>
                <a:lnTo>
                  <a:pt x="5735" y="11487"/>
                </a:lnTo>
                <a:lnTo>
                  <a:pt x="5728" y="11493"/>
                </a:lnTo>
                <a:lnTo>
                  <a:pt x="5708" y="11487"/>
                </a:lnTo>
                <a:lnTo>
                  <a:pt x="5708" y="11474"/>
                </a:lnTo>
                <a:lnTo>
                  <a:pt x="5686" y="11447"/>
                </a:lnTo>
                <a:lnTo>
                  <a:pt x="5660" y="11413"/>
                </a:lnTo>
                <a:lnTo>
                  <a:pt x="5638" y="11386"/>
                </a:lnTo>
                <a:lnTo>
                  <a:pt x="5621" y="11346"/>
                </a:lnTo>
                <a:lnTo>
                  <a:pt x="5612" y="11334"/>
                </a:lnTo>
                <a:lnTo>
                  <a:pt x="5612" y="11313"/>
                </a:lnTo>
                <a:lnTo>
                  <a:pt x="5621" y="11292"/>
                </a:lnTo>
                <a:lnTo>
                  <a:pt x="5616" y="11273"/>
                </a:lnTo>
                <a:lnTo>
                  <a:pt x="5621" y="11246"/>
                </a:lnTo>
                <a:lnTo>
                  <a:pt x="5633" y="11233"/>
                </a:lnTo>
                <a:lnTo>
                  <a:pt x="5633" y="11200"/>
                </a:lnTo>
                <a:lnTo>
                  <a:pt x="5628" y="11185"/>
                </a:lnTo>
                <a:lnTo>
                  <a:pt x="5628" y="11152"/>
                </a:lnTo>
                <a:lnTo>
                  <a:pt x="5633" y="11118"/>
                </a:lnTo>
                <a:lnTo>
                  <a:pt x="5648" y="11091"/>
                </a:lnTo>
                <a:lnTo>
                  <a:pt x="5643" y="11066"/>
                </a:lnTo>
                <a:lnTo>
                  <a:pt x="5643" y="11051"/>
                </a:lnTo>
                <a:lnTo>
                  <a:pt x="5648" y="11039"/>
                </a:lnTo>
                <a:lnTo>
                  <a:pt x="5638" y="11018"/>
                </a:lnTo>
                <a:lnTo>
                  <a:pt x="5616" y="11012"/>
                </a:lnTo>
                <a:lnTo>
                  <a:pt x="5595" y="10991"/>
                </a:lnTo>
                <a:lnTo>
                  <a:pt x="5580" y="10978"/>
                </a:lnTo>
                <a:lnTo>
                  <a:pt x="5568" y="10978"/>
                </a:lnTo>
                <a:lnTo>
                  <a:pt x="5542" y="10965"/>
                </a:lnTo>
                <a:lnTo>
                  <a:pt x="5532" y="10972"/>
                </a:lnTo>
                <a:lnTo>
                  <a:pt x="5515" y="10972"/>
                </a:lnTo>
                <a:lnTo>
                  <a:pt x="5505" y="10972"/>
                </a:lnTo>
                <a:lnTo>
                  <a:pt x="5484" y="10965"/>
                </a:lnTo>
                <a:lnTo>
                  <a:pt x="5479" y="10972"/>
                </a:lnTo>
                <a:lnTo>
                  <a:pt x="5457" y="10984"/>
                </a:lnTo>
                <a:lnTo>
                  <a:pt x="5430" y="10984"/>
                </a:lnTo>
                <a:lnTo>
                  <a:pt x="5404" y="10978"/>
                </a:lnTo>
                <a:lnTo>
                  <a:pt x="5394" y="10978"/>
                </a:lnTo>
                <a:lnTo>
                  <a:pt x="5389" y="10978"/>
                </a:lnTo>
                <a:lnTo>
                  <a:pt x="5372" y="10978"/>
                </a:lnTo>
                <a:lnTo>
                  <a:pt x="5362" y="10991"/>
                </a:lnTo>
                <a:lnTo>
                  <a:pt x="5356" y="10984"/>
                </a:lnTo>
                <a:lnTo>
                  <a:pt x="5336" y="10978"/>
                </a:lnTo>
                <a:lnTo>
                  <a:pt x="5336" y="10984"/>
                </a:lnTo>
                <a:lnTo>
                  <a:pt x="5314" y="10972"/>
                </a:lnTo>
                <a:lnTo>
                  <a:pt x="5324" y="10945"/>
                </a:lnTo>
                <a:lnTo>
                  <a:pt x="5336" y="10945"/>
                </a:lnTo>
                <a:lnTo>
                  <a:pt x="5346" y="10924"/>
                </a:lnTo>
                <a:lnTo>
                  <a:pt x="5356" y="10884"/>
                </a:lnTo>
                <a:lnTo>
                  <a:pt x="5351" y="10878"/>
                </a:lnTo>
                <a:lnTo>
                  <a:pt x="5356" y="10850"/>
                </a:lnTo>
                <a:lnTo>
                  <a:pt x="5351" y="10838"/>
                </a:lnTo>
                <a:lnTo>
                  <a:pt x="5362" y="10804"/>
                </a:lnTo>
                <a:lnTo>
                  <a:pt x="5362" y="10783"/>
                </a:lnTo>
                <a:lnTo>
                  <a:pt x="5351" y="10783"/>
                </a:lnTo>
                <a:lnTo>
                  <a:pt x="5351" y="10777"/>
                </a:lnTo>
                <a:lnTo>
                  <a:pt x="5362" y="10771"/>
                </a:lnTo>
                <a:lnTo>
                  <a:pt x="5377" y="10790"/>
                </a:lnTo>
                <a:lnTo>
                  <a:pt x="5394" y="10731"/>
                </a:lnTo>
                <a:lnTo>
                  <a:pt x="5399" y="10698"/>
                </a:lnTo>
                <a:lnTo>
                  <a:pt x="5389" y="10683"/>
                </a:lnTo>
                <a:lnTo>
                  <a:pt x="5404" y="10637"/>
                </a:lnTo>
                <a:lnTo>
                  <a:pt x="5435" y="10589"/>
                </a:lnTo>
                <a:lnTo>
                  <a:pt x="5435" y="10555"/>
                </a:lnTo>
                <a:lnTo>
                  <a:pt x="5425" y="10536"/>
                </a:lnTo>
                <a:lnTo>
                  <a:pt x="5389" y="10543"/>
                </a:lnTo>
                <a:lnTo>
                  <a:pt x="5336" y="10543"/>
                </a:lnTo>
                <a:lnTo>
                  <a:pt x="5276" y="10564"/>
                </a:lnTo>
                <a:lnTo>
                  <a:pt x="5234" y="10582"/>
                </a:lnTo>
                <a:lnTo>
                  <a:pt x="5223" y="10603"/>
                </a:lnTo>
                <a:lnTo>
                  <a:pt x="5218" y="10670"/>
                </a:lnTo>
                <a:lnTo>
                  <a:pt x="5208" y="10716"/>
                </a:lnTo>
                <a:lnTo>
                  <a:pt x="5169" y="10744"/>
                </a:lnTo>
                <a:lnTo>
                  <a:pt x="5133" y="10756"/>
                </a:lnTo>
                <a:lnTo>
                  <a:pt x="5090" y="10771"/>
                </a:lnTo>
                <a:lnTo>
                  <a:pt x="5043" y="10777"/>
                </a:lnTo>
                <a:lnTo>
                  <a:pt x="4995" y="10804"/>
                </a:lnTo>
                <a:lnTo>
                  <a:pt x="4968" y="10771"/>
                </a:lnTo>
                <a:lnTo>
                  <a:pt x="4903" y="10750"/>
                </a:lnTo>
                <a:lnTo>
                  <a:pt x="4883" y="10710"/>
                </a:lnTo>
                <a:lnTo>
                  <a:pt x="4872" y="10670"/>
                </a:lnTo>
                <a:lnTo>
                  <a:pt x="4830" y="10610"/>
                </a:lnTo>
                <a:lnTo>
                  <a:pt x="4819" y="10549"/>
                </a:lnTo>
                <a:lnTo>
                  <a:pt x="4804" y="10509"/>
                </a:lnTo>
                <a:lnTo>
                  <a:pt x="4792" y="10469"/>
                </a:lnTo>
                <a:lnTo>
                  <a:pt x="4797" y="10430"/>
                </a:lnTo>
                <a:lnTo>
                  <a:pt x="4804" y="10321"/>
                </a:lnTo>
                <a:lnTo>
                  <a:pt x="4814" y="10262"/>
                </a:lnTo>
                <a:lnTo>
                  <a:pt x="4835" y="10195"/>
                </a:lnTo>
                <a:lnTo>
                  <a:pt x="4824" y="10168"/>
                </a:lnTo>
                <a:lnTo>
                  <a:pt x="4819" y="10128"/>
                </a:lnTo>
                <a:lnTo>
                  <a:pt x="4819" y="10068"/>
                </a:lnTo>
                <a:lnTo>
                  <a:pt x="4835" y="10034"/>
                </a:lnTo>
                <a:lnTo>
                  <a:pt x="4867" y="9994"/>
                </a:lnTo>
                <a:lnTo>
                  <a:pt x="4925" y="9952"/>
                </a:lnTo>
                <a:lnTo>
                  <a:pt x="4978" y="9894"/>
                </a:lnTo>
                <a:lnTo>
                  <a:pt x="5026" y="9873"/>
                </a:lnTo>
                <a:lnTo>
                  <a:pt x="5063" y="9867"/>
                </a:lnTo>
                <a:lnTo>
                  <a:pt x="5106" y="9885"/>
                </a:lnTo>
                <a:lnTo>
                  <a:pt x="5154" y="9879"/>
                </a:lnTo>
                <a:lnTo>
                  <a:pt x="5203" y="9919"/>
                </a:lnTo>
                <a:lnTo>
                  <a:pt x="5244" y="9927"/>
                </a:lnTo>
                <a:lnTo>
                  <a:pt x="5266" y="9906"/>
                </a:lnTo>
                <a:lnTo>
                  <a:pt x="5287" y="9919"/>
                </a:lnTo>
                <a:lnTo>
                  <a:pt x="5297" y="9913"/>
                </a:lnTo>
                <a:lnTo>
                  <a:pt x="5282" y="9894"/>
                </a:lnTo>
                <a:lnTo>
                  <a:pt x="5287" y="9860"/>
                </a:lnTo>
                <a:lnTo>
                  <a:pt x="5276" y="9833"/>
                </a:lnTo>
                <a:lnTo>
                  <a:pt x="5297" y="9827"/>
                </a:lnTo>
                <a:lnTo>
                  <a:pt x="5346" y="9818"/>
                </a:lnTo>
                <a:lnTo>
                  <a:pt x="5394" y="9827"/>
                </a:lnTo>
                <a:lnTo>
                  <a:pt x="5462" y="9818"/>
                </a:lnTo>
                <a:lnTo>
                  <a:pt x="5500" y="9839"/>
                </a:lnTo>
                <a:lnTo>
                  <a:pt x="5527" y="9879"/>
                </a:lnTo>
                <a:lnTo>
                  <a:pt x="5537" y="9879"/>
                </a:lnTo>
                <a:lnTo>
                  <a:pt x="5595" y="9839"/>
                </a:lnTo>
                <a:lnTo>
                  <a:pt x="5616" y="9852"/>
                </a:lnTo>
                <a:lnTo>
                  <a:pt x="5665" y="9927"/>
                </a:lnTo>
                <a:lnTo>
                  <a:pt x="5681" y="9973"/>
                </a:lnTo>
                <a:lnTo>
                  <a:pt x="5670" y="10028"/>
                </a:lnTo>
                <a:lnTo>
                  <a:pt x="5675" y="10061"/>
                </a:lnTo>
                <a:lnTo>
                  <a:pt x="5701" y="10120"/>
                </a:lnTo>
                <a:lnTo>
                  <a:pt x="5735" y="10195"/>
                </a:lnTo>
                <a:lnTo>
                  <a:pt x="5754" y="10208"/>
                </a:lnTo>
                <a:lnTo>
                  <a:pt x="5766" y="10248"/>
                </a:lnTo>
                <a:lnTo>
                  <a:pt x="5793" y="10254"/>
                </a:lnTo>
                <a:lnTo>
                  <a:pt x="5814" y="10248"/>
                </a:lnTo>
                <a:lnTo>
                  <a:pt x="5824" y="10195"/>
                </a:lnTo>
                <a:lnTo>
                  <a:pt x="5829" y="10168"/>
                </a:lnTo>
                <a:lnTo>
                  <a:pt x="5829" y="10107"/>
                </a:lnTo>
                <a:lnTo>
                  <a:pt x="5803" y="10013"/>
                </a:lnTo>
                <a:lnTo>
                  <a:pt x="5803" y="9980"/>
                </a:lnTo>
                <a:lnTo>
                  <a:pt x="5776" y="9919"/>
                </a:lnTo>
                <a:lnTo>
                  <a:pt x="5761" y="9846"/>
                </a:lnTo>
                <a:lnTo>
                  <a:pt x="5749" y="9785"/>
                </a:lnTo>
                <a:lnTo>
                  <a:pt x="5754" y="9726"/>
                </a:lnTo>
                <a:lnTo>
                  <a:pt x="5781" y="9678"/>
                </a:lnTo>
                <a:lnTo>
                  <a:pt x="5819" y="9638"/>
                </a:lnTo>
                <a:lnTo>
                  <a:pt x="5882" y="9578"/>
                </a:lnTo>
                <a:lnTo>
                  <a:pt x="5887" y="9551"/>
                </a:lnTo>
                <a:lnTo>
                  <a:pt x="5921" y="9517"/>
                </a:lnTo>
                <a:lnTo>
                  <a:pt x="5947" y="9511"/>
                </a:lnTo>
                <a:lnTo>
                  <a:pt x="5984" y="9458"/>
                </a:lnTo>
                <a:lnTo>
                  <a:pt x="6047" y="9431"/>
                </a:lnTo>
                <a:lnTo>
                  <a:pt x="6085" y="9364"/>
                </a:lnTo>
                <a:lnTo>
                  <a:pt x="6074" y="9276"/>
                </a:lnTo>
                <a:lnTo>
                  <a:pt x="6069" y="9243"/>
                </a:lnTo>
                <a:lnTo>
                  <a:pt x="6054" y="9237"/>
                </a:lnTo>
                <a:lnTo>
                  <a:pt x="6054" y="9149"/>
                </a:lnTo>
                <a:lnTo>
                  <a:pt x="6010" y="9124"/>
                </a:lnTo>
                <a:lnTo>
                  <a:pt x="6047" y="9136"/>
                </a:lnTo>
                <a:lnTo>
                  <a:pt x="6037" y="9075"/>
                </a:lnTo>
                <a:lnTo>
                  <a:pt x="6047" y="9036"/>
                </a:lnTo>
                <a:lnTo>
                  <a:pt x="6054" y="9115"/>
                </a:lnTo>
                <a:lnTo>
                  <a:pt x="6085" y="9149"/>
                </a:lnTo>
                <a:lnTo>
                  <a:pt x="6064" y="9209"/>
                </a:lnTo>
                <a:lnTo>
                  <a:pt x="6069" y="9216"/>
                </a:lnTo>
                <a:lnTo>
                  <a:pt x="6107" y="9142"/>
                </a:lnTo>
                <a:lnTo>
                  <a:pt x="6122" y="9103"/>
                </a:lnTo>
                <a:lnTo>
                  <a:pt x="6122" y="9069"/>
                </a:lnTo>
                <a:lnTo>
                  <a:pt x="6107" y="9057"/>
                </a:lnTo>
                <a:lnTo>
                  <a:pt x="6095" y="9002"/>
                </a:lnTo>
                <a:lnTo>
                  <a:pt x="6117" y="9029"/>
                </a:lnTo>
                <a:lnTo>
                  <a:pt x="6127" y="9029"/>
                </a:lnTo>
                <a:lnTo>
                  <a:pt x="6133" y="9057"/>
                </a:lnTo>
                <a:lnTo>
                  <a:pt x="6175" y="8981"/>
                </a:lnTo>
                <a:lnTo>
                  <a:pt x="6187" y="8914"/>
                </a:lnTo>
                <a:lnTo>
                  <a:pt x="6170" y="8908"/>
                </a:lnTo>
                <a:lnTo>
                  <a:pt x="6187" y="8881"/>
                </a:lnTo>
                <a:lnTo>
                  <a:pt x="6187" y="8895"/>
                </a:lnTo>
                <a:lnTo>
                  <a:pt x="6223" y="8895"/>
                </a:lnTo>
                <a:lnTo>
                  <a:pt x="6303" y="8868"/>
                </a:lnTo>
                <a:lnTo>
                  <a:pt x="6286" y="8847"/>
                </a:lnTo>
                <a:lnTo>
                  <a:pt x="6202" y="8868"/>
                </a:lnTo>
                <a:lnTo>
                  <a:pt x="6250" y="8835"/>
                </a:lnTo>
                <a:lnTo>
                  <a:pt x="6281" y="8835"/>
                </a:lnTo>
                <a:lnTo>
                  <a:pt x="6308" y="8828"/>
                </a:lnTo>
                <a:lnTo>
                  <a:pt x="6351" y="8808"/>
                </a:lnTo>
                <a:lnTo>
                  <a:pt x="6383" y="8814"/>
                </a:lnTo>
                <a:lnTo>
                  <a:pt x="6419" y="8795"/>
                </a:lnTo>
                <a:lnTo>
                  <a:pt x="6426" y="8768"/>
                </a:lnTo>
                <a:lnTo>
                  <a:pt x="6409" y="8747"/>
                </a:lnTo>
                <a:lnTo>
                  <a:pt x="6414" y="8780"/>
                </a:lnTo>
                <a:lnTo>
                  <a:pt x="6388" y="8780"/>
                </a:lnTo>
                <a:lnTo>
                  <a:pt x="6373" y="8728"/>
                </a:lnTo>
                <a:lnTo>
                  <a:pt x="6373" y="8674"/>
                </a:lnTo>
                <a:lnTo>
                  <a:pt x="6378" y="8661"/>
                </a:lnTo>
                <a:lnTo>
                  <a:pt x="6409" y="8594"/>
                </a:lnTo>
                <a:lnTo>
                  <a:pt x="6473" y="8561"/>
                </a:lnTo>
                <a:lnTo>
                  <a:pt x="6532" y="8527"/>
                </a:lnTo>
                <a:lnTo>
                  <a:pt x="6596" y="8479"/>
                </a:lnTo>
                <a:lnTo>
                  <a:pt x="6586" y="8445"/>
                </a:lnTo>
                <a:lnTo>
                  <a:pt x="6649" y="8433"/>
                </a:lnTo>
                <a:lnTo>
                  <a:pt x="6745" y="8427"/>
                </a:lnTo>
                <a:lnTo>
                  <a:pt x="6644" y="8512"/>
                </a:lnTo>
                <a:lnTo>
                  <a:pt x="6644" y="8600"/>
                </a:lnTo>
                <a:lnTo>
                  <a:pt x="6692" y="8607"/>
                </a:lnTo>
                <a:lnTo>
                  <a:pt x="6755" y="8533"/>
                </a:lnTo>
                <a:lnTo>
                  <a:pt x="6813" y="8494"/>
                </a:lnTo>
                <a:lnTo>
                  <a:pt x="6941" y="8433"/>
                </a:lnTo>
                <a:lnTo>
                  <a:pt x="7016" y="8360"/>
                </a:lnTo>
                <a:lnTo>
                  <a:pt x="6973" y="8326"/>
                </a:lnTo>
                <a:lnTo>
                  <a:pt x="6973" y="8245"/>
                </a:lnTo>
                <a:lnTo>
                  <a:pt x="6915" y="8366"/>
                </a:lnTo>
                <a:lnTo>
                  <a:pt x="6818" y="8378"/>
                </a:lnTo>
                <a:lnTo>
                  <a:pt x="6738" y="8326"/>
                </a:lnTo>
                <a:lnTo>
                  <a:pt x="6724" y="8245"/>
                </a:lnTo>
                <a:lnTo>
                  <a:pt x="6702" y="8131"/>
                </a:lnTo>
                <a:lnTo>
                  <a:pt x="6760" y="8058"/>
                </a:lnTo>
                <a:lnTo>
                  <a:pt x="6707" y="8004"/>
                </a:lnTo>
                <a:lnTo>
                  <a:pt x="6617" y="8010"/>
                </a:lnTo>
                <a:lnTo>
                  <a:pt x="6494" y="8104"/>
                </a:lnTo>
                <a:lnTo>
                  <a:pt x="6404" y="8245"/>
                </a:lnTo>
                <a:lnTo>
                  <a:pt x="6356" y="8265"/>
                </a:lnTo>
                <a:lnTo>
                  <a:pt x="6419" y="8165"/>
                </a:lnTo>
                <a:lnTo>
                  <a:pt x="6506" y="8018"/>
                </a:lnTo>
                <a:lnTo>
                  <a:pt x="6579" y="7970"/>
                </a:lnTo>
                <a:lnTo>
                  <a:pt x="6627" y="7891"/>
                </a:lnTo>
                <a:lnTo>
                  <a:pt x="6692" y="7884"/>
                </a:lnTo>
                <a:lnTo>
                  <a:pt x="6777" y="7884"/>
                </a:lnTo>
                <a:lnTo>
                  <a:pt x="6898" y="7903"/>
                </a:lnTo>
                <a:lnTo>
                  <a:pt x="6999" y="7891"/>
                </a:lnTo>
                <a:lnTo>
                  <a:pt x="7074" y="7790"/>
                </a:lnTo>
                <a:lnTo>
                  <a:pt x="7171" y="7751"/>
                </a:lnTo>
                <a:lnTo>
                  <a:pt x="7212" y="7709"/>
                </a:lnTo>
                <a:lnTo>
                  <a:pt x="7255" y="7663"/>
                </a:lnTo>
                <a:lnTo>
                  <a:pt x="7250" y="7529"/>
                </a:lnTo>
                <a:lnTo>
                  <a:pt x="7229" y="7483"/>
                </a:lnTo>
                <a:lnTo>
                  <a:pt x="7181" y="7468"/>
                </a:lnTo>
                <a:lnTo>
                  <a:pt x="7159" y="7361"/>
                </a:lnTo>
                <a:lnTo>
                  <a:pt x="7122" y="7321"/>
                </a:lnTo>
                <a:lnTo>
                  <a:pt x="7026" y="7288"/>
                </a:lnTo>
                <a:lnTo>
                  <a:pt x="6973" y="7215"/>
                </a:lnTo>
                <a:lnTo>
                  <a:pt x="6898" y="7139"/>
                </a:lnTo>
                <a:lnTo>
                  <a:pt x="6920" y="7054"/>
                </a:lnTo>
                <a:lnTo>
                  <a:pt x="6856" y="6892"/>
                </a:lnTo>
                <a:lnTo>
                  <a:pt x="6782" y="6712"/>
                </a:lnTo>
                <a:lnTo>
                  <a:pt x="6733" y="6578"/>
                </a:lnTo>
                <a:lnTo>
                  <a:pt x="6697" y="6645"/>
                </a:lnTo>
                <a:lnTo>
                  <a:pt x="6639" y="6804"/>
                </a:lnTo>
                <a:lnTo>
                  <a:pt x="6552" y="6886"/>
                </a:lnTo>
                <a:lnTo>
                  <a:pt x="6516" y="6798"/>
                </a:lnTo>
                <a:lnTo>
                  <a:pt x="6458" y="6779"/>
                </a:lnTo>
                <a:lnTo>
                  <a:pt x="6441" y="6597"/>
                </a:lnTo>
                <a:lnTo>
                  <a:pt x="6441" y="6470"/>
                </a:lnTo>
                <a:lnTo>
                  <a:pt x="6340" y="6457"/>
                </a:lnTo>
                <a:lnTo>
                  <a:pt x="6320" y="6396"/>
                </a:lnTo>
                <a:lnTo>
                  <a:pt x="6250" y="6311"/>
                </a:lnTo>
                <a:lnTo>
                  <a:pt x="6197" y="6256"/>
                </a:lnTo>
                <a:lnTo>
                  <a:pt x="6143" y="6296"/>
                </a:lnTo>
                <a:lnTo>
                  <a:pt x="6085" y="6283"/>
                </a:lnTo>
                <a:lnTo>
                  <a:pt x="5984" y="6235"/>
                </a:lnTo>
                <a:lnTo>
                  <a:pt x="5947" y="6277"/>
                </a:lnTo>
                <a:lnTo>
                  <a:pt x="5962" y="6518"/>
                </a:lnTo>
                <a:lnTo>
                  <a:pt x="5989" y="6652"/>
                </a:lnTo>
                <a:lnTo>
                  <a:pt x="5921" y="6798"/>
                </a:lnTo>
                <a:lnTo>
                  <a:pt x="5994" y="6905"/>
                </a:lnTo>
                <a:lnTo>
                  <a:pt x="6032" y="7020"/>
                </a:lnTo>
                <a:lnTo>
                  <a:pt x="6037" y="7114"/>
                </a:lnTo>
                <a:lnTo>
                  <a:pt x="6005" y="7200"/>
                </a:lnTo>
                <a:lnTo>
                  <a:pt x="5936" y="7294"/>
                </a:lnTo>
                <a:lnTo>
                  <a:pt x="5846" y="7355"/>
                </a:lnTo>
                <a:lnTo>
                  <a:pt x="5887" y="7422"/>
                </a:lnTo>
                <a:lnTo>
                  <a:pt x="5914" y="7617"/>
                </a:lnTo>
                <a:lnTo>
                  <a:pt x="5882" y="7736"/>
                </a:lnTo>
                <a:lnTo>
                  <a:pt x="5841" y="7776"/>
                </a:lnTo>
                <a:lnTo>
                  <a:pt x="5754" y="7663"/>
                </a:lnTo>
                <a:lnTo>
                  <a:pt x="5713" y="7529"/>
                </a:lnTo>
                <a:lnTo>
                  <a:pt x="5691" y="7401"/>
                </a:lnTo>
                <a:lnTo>
                  <a:pt x="5701" y="7294"/>
                </a:lnTo>
                <a:lnTo>
                  <a:pt x="5638" y="7282"/>
                </a:lnTo>
                <a:lnTo>
                  <a:pt x="5542" y="7273"/>
                </a:lnTo>
                <a:lnTo>
                  <a:pt x="5479" y="7221"/>
                </a:lnTo>
                <a:lnTo>
                  <a:pt x="5409" y="7181"/>
                </a:lnTo>
                <a:lnTo>
                  <a:pt x="5367" y="7121"/>
                </a:lnTo>
                <a:lnTo>
                  <a:pt x="5309" y="7066"/>
                </a:lnTo>
                <a:lnTo>
                  <a:pt x="5196" y="7014"/>
                </a:lnTo>
                <a:lnTo>
                  <a:pt x="5116" y="7039"/>
                </a:lnTo>
                <a:lnTo>
                  <a:pt x="5090" y="6932"/>
                </a:lnTo>
                <a:lnTo>
                  <a:pt x="5063" y="6804"/>
                </a:lnTo>
                <a:lnTo>
                  <a:pt x="4978" y="6779"/>
                </a:lnTo>
                <a:lnTo>
                  <a:pt x="4978" y="6612"/>
                </a:lnTo>
                <a:lnTo>
                  <a:pt x="5005" y="6497"/>
                </a:lnTo>
                <a:lnTo>
                  <a:pt x="5070" y="6323"/>
                </a:lnTo>
                <a:lnTo>
                  <a:pt x="5138" y="6195"/>
                </a:lnTo>
                <a:lnTo>
                  <a:pt x="5208" y="6177"/>
                </a:lnTo>
                <a:lnTo>
                  <a:pt x="5208" y="6068"/>
                </a:lnTo>
                <a:lnTo>
                  <a:pt x="5256" y="5994"/>
                </a:lnTo>
                <a:lnTo>
                  <a:pt x="5341" y="5988"/>
                </a:lnTo>
                <a:lnTo>
                  <a:pt x="5409" y="5867"/>
                </a:lnTo>
                <a:lnTo>
                  <a:pt x="5425" y="5794"/>
                </a:lnTo>
                <a:lnTo>
                  <a:pt x="5479" y="5647"/>
                </a:lnTo>
                <a:lnTo>
                  <a:pt x="5500" y="5553"/>
                </a:lnTo>
                <a:lnTo>
                  <a:pt x="5558" y="5607"/>
                </a:lnTo>
                <a:lnTo>
                  <a:pt x="5638" y="5580"/>
                </a:lnTo>
                <a:lnTo>
                  <a:pt x="5754" y="5446"/>
                </a:lnTo>
                <a:lnTo>
                  <a:pt x="5761" y="5358"/>
                </a:lnTo>
                <a:lnTo>
                  <a:pt x="5718" y="5251"/>
                </a:lnTo>
                <a:lnTo>
                  <a:pt x="5766" y="5145"/>
                </a:lnTo>
                <a:lnTo>
                  <a:pt x="5761" y="5044"/>
                </a:lnTo>
                <a:lnTo>
                  <a:pt x="5681" y="4944"/>
                </a:lnTo>
                <a:lnTo>
                  <a:pt x="5595" y="4910"/>
                </a:lnTo>
                <a:lnTo>
                  <a:pt x="5510" y="4889"/>
                </a:lnTo>
                <a:lnTo>
                  <a:pt x="5510" y="5124"/>
                </a:lnTo>
                <a:lnTo>
                  <a:pt x="5469" y="5291"/>
                </a:lnTo>
                <a:lnTo>
                  <a:pt x="5404" y="5431"/>
                </a:lnTo>
                <a:lnTo>
                  <a:pt x="5351" y="5306"/>
                </a:lnTo>
                <a:lnTo>
                  <a:pt x="5367" y="5157"/>
                </a:lnTo>
                <a:lnTo>
                  <a:pt x="5297" y="5023"/>
                </a:lnTo>
                <a:lnTo>
                  <a:pt x="5218" y="5184"/>
                </a:lnTo>
                <a:lnTo>
                  <a:pt x="5218" y="4977"/>
                </a:lnTo>
                <a:lnTo>
                  <a:pt x="5111" y="4929"/>
                </a:lnTo>
                <a:lnTo>
                  <a:pt x="5164" y="4829"/>
                </a:lnTo>
                <a:lnTo>
                  <a:pt x="5085" y="4575"/>
                </a:lnTo>
                <a:lnTo>
                  <a:pt x="5026" y="4475"/>
                </a:lnTo>
                <a:lnTo>
                  <a:pt x="4947" y="4435"/>
                </a:lnTo>
                <a:close/>
                <a:moveTo>
                  <a:pt x="21015" y="4521"/>
                </a:moveTo>
                <a:lnTo>
                  <a:pt x="21010" y="4527"/>
                </a:lnTo>
                <a:lnTo>
                  <a:pt x="20935" y="4628"/>
                </a:lnTo>
                <a:lnTo>
                  <a:pt x="20947" y="4695"/>
                </a:lnTo>
                <a:lnTo>
                  <a:pt x="21010" y="4682"/>
                </a:lnTo>
                <a:lnTo>
                  <a:pt x="21085" y="4670"/>
                </a:lnTo>
                <a:lnTo>
                  <a:pt x="21148" y="4615"/>
                </a:lnTo>
                <a:lnTo>
                  <a:pt x="21153" y="4588"/>
                </a:lnTo>
                <a:lnTo>
                  <a:pt x="21068" y="4521"/>
                </a:lnTo>
                <a:lnTo>
                  <a:pt x="21015" y="4521"/>
                </a:lnTo>
                <a:close/>
                <a:moveTo>
                  <a:pt x="4770" y="4837"/>
                </a:moveTo>
                <a:lnTo>
                  <a:pt x="4729" y="4929"/>
                </a:lnTo>
                <a:lnTo>
                  <a:pt x="4681" y="4996"/>
                </a:lnTo>
                <a:lnTo>
                  <a:pt x="4760" y="5090"/>
                </a:lnTo>
                <a:lnTo>
                  <a:pt x="4809" y="5063"/>
                </a:lnTo>
                <a:lnTo>
                  <a:pt x="4883" y="5124"/>
                </a:lnTo>
                <a:lnTo>
                  <a:pt x="4920" y="5057"/>
                </a:lnTo>
                <a:lnTo>
                  <a:pt x="4888" y="4977"/>
                </a:lnTo>
                <a:lnTo>
                  <a:pt x="4867" y="4937"/>
                </a:lnTo>
                <a:lnTo>
                  <a:pt x="4835" y="4896"/>
                </a:lnTo>
                <a:lnTo>
                  <a:pt x="4770" y="4837"/>
                </a:lnTo>
                <a:close/>
                <a:moveTo>
                  <a:pt x="6074" y="5218"/>
                </a:moveTo>
                <a:lnTo>
                  <a:pt x="6020" y="5251"/>
                </a:lnTo>
                <a:lnTo>
                  <a:pt x="5994" y="5358"/>
                </a:lnTo>
                <a:lnTo>
                  <a:pt x="6010" y="5452"/>
                </a:lnTo>
                <a:lnTo>
                  <a:pt x="6074" y="5440"/>
                </a:lnTo>
                <a:lnTo>
                  <a:pt x="6112" y="5385"/>
                </a:lnTo>
                <a:lnTo>
                  <a:pt x="6122" y="5358"/>
                </a:lnTo>
                <a:lnTo>
                  <a:pt x="6122" y="5279"/>
                </a:lnTo>
                <a:lnTo>
                  <a:pt x="6074" y="5218"/>
                </a:lnTo>
                <a:close/>
                <a:moveTo>
                  <a:pt x="9558" y="5559"/>
                </a:moveTo>
                <a:lnTo>
                  <a:pt x="9463" y="5653"/>
                </a:lnTo>
                <a:lnTo>
                  <a:pt x="9393" y="5607"/>
                </a:lnTo>
                <a:lnTo>
                  <a:pt x="9303" y="5699"/>
                </a:lnTo>
                <a:lnTo>
                  <a:pt x="9212" y="5580"/>
                </a:lnTo>
                <a:lnTo>
                  <a:pt x="9122" y="5607"/>
                </a:lnTo>
                <a:lnTo>
                  <a:pt x="9085" y="5720"/>
                </a:lnTo>
                <a:lnTo>
                  <a:pt x="9207" y="5766"/>
                </a:lnTo>
                <a:lnTo>
                  <a:pt x="9207" y="5814"/>
                </a:lnTo>
                <a:lnTo>
                  <a:pt x="9105" y="5848"/>
                </a:lnTo>
                <a:lnTo>
                  <a:pt x="9233" y="5934"/>
                </a:lnTo>
                <a:lnTo>
                  <a:pt x="9175" y="6009"/>
                </a:lnTo>
                <a:lnTo>
                  <a:pt x="9340" y="6061"/>
                </a:lnTo>
                <a:lnTo>
                  <a:pt x="9415" y="6082"/>
                </a:lnTo>
                <a:lnTo>
                  <a:pt x="9468" y="6055"/>
                </a:lnTo>
                <a:lnTo>
                  <a:pt x="9632" y="5942"/>
                </a:lnTo>
                <a:lnTo>
                  <a:pt x="9707" y="5808"/>
                </a:lnTo>
                <a:lnTo>
                  <a:pt x="9644" y="5687"/>
                </a:lnTo>
                <a:lnTo>
                  <a:pt x="9659" y="5574"/>
                </a:lnTo>
                <a:lnTo>
                  <a:pt x="9558" y="5559"/>
                </a:lnTo>
                <a:close/>
                <a:moveTo>
                  <a:pt x="5489" y="5699"/>
                </a:moveTo>
                <a:lnTo>
                  <a:pt x="5474" y="5861"/>
                </a:lnTo>
                <a:lnTo>
                  <a:pt x="5462" y="5994"/>
                </a:lnTo>
                <a:lnTo>
                  <a:pt x="5415" y="6076"/>
                </a:lnTo>
                <a:lnTo>
                  <a:pt x="5495" y="6061"/>
                </a:lnTo>
                <a:lnTo>
                  <a:pt x="5510" y="6156"/>
                </a:lnTo>
                <a:lnTo>
                  <a:pt x="5595" y="6076"/>
                </a:lnTo>
                <a:lnTo>
                  <a:pt x="5655" y="5982"/>
                </a:lnTo>
                <a:lnTo>
                  <a:pt x="5686" y="6061"/>
                </a:lnTo>
                <a:lnTo>
                  <a:pt x="5776" y="6101"/>
                </a:lnTo>
                <a:lnTo>
                  <a:pt x="5829" y="6049"/>
                </a:lnTo>
                <a:lnTo>
                  <a:pt x="5788" y="5994"/>
                </a:lnTo>
                <a:lnTo>
                  <a:pt x="5744" y="6009"/>
                </a:lnTo>
                <a:lnTo>
                  <a:pt x="5740" y="5928"/>
                </a:lnTo>
                <a:lnTo>
                  <a:pt x="5670" y="5875"/>
                </a:lnTo>
                <a:lnTo>
                  <a:pt x="5607" y="5814"/>
                </a:lnTo>
                <a:lnTo>
                  <a:pt x="5575" y="5766"/>
                </a:lnTo>
                <a:lnTo>
                  <a:pt x="5542" y="5794"/>
                </a:lnTo>
                <a:lnTo>
                  <a:pt x="5532" y="5714"/>
                </a:lnTo>
                <a:lnTo>
                  <a:pt x="5489" y="5699"/>
                </a:lnTo>
                <a:close/>
                <a:moveTo>
                  <a:pt x="479" y="6034"/>
                </a:moveTo>
                <a:lnTo>
                  <a:pt x="479" y="6101"/>
                </a:lnTo>
                <a:lnTo>
                  <a:pt x="489" y="6116"/>
                </a:lnTo>
                <a:lnTo>
                  <a:pt x="542" y="6101"/>
                </a:lnTo>
                <a:lnTo>
                  <a:pt x="563" y="6135"/>
                </a:lnTo>
                <a:lnTo>
                  <a:pt x="607" y="6168"/>
                </a:lnTo>
                <a:lnTo>
                  <a:pt x="655" y="6135"/>
                </a:lnTo>
                <a:lnTo>
                  <a:pt x="660" y="6116"/>
                </a:lnTo>
                <a:lnTo>
                  <a:pt x="602" y="6095"/>
                </a:lnTo>
                <a:lnTo>
                  <a:pt x="554" y="6055"/>
                </a:lnTo>
                <a:lnTo>
                  <a:pt x="515" y="6068"/>
                </a:lnTo>
                <a:lnTo>
                  <a:pt x="479" y="6034"/>
                </a:lnTo>
                <a:close/>
                <a:moveTo>
                  <a:pt x="5643" y="6183"/>
                </a:moveTo>
                <a:lnTo>
                  <a:pt x="5602" y="6256"/>
                </a:lnTo>
                <a:lnTo>
                  <a:pt x="5616" y="6296"/>
                </a:lnTo>
                <a:lnTo>
                  <a:pt x="5655" y="6302"/>
                </a:lnTo>
                <a:lnTo>
                  <a:pt x="5723" y="6216"/>
                </a:lnTo>
                <a:lnTo>
                  <a:pt x="5723" y="6183"/>
                </a:lnTo>
                <a:lnTo>
                  <a:pt x="5643" y="6183"/>
                </a:lnTo>
                <a:close/>
                <a:moveTo>
                  <a:pt x="5841" y="6262"/>
                </a:moveTo>
                <a:lnTo>
                  <a:pt x="5814" y="6311"/>
                </a:lnTo>
                <a:lnTo>
                  <a:pt x="5814" y="6323"/>
                </a:lnTo>
                <a:lnTo>
                  <a:pt x="5829" y="6369"/>
                </a:lnTo>
                <a:lnTo>
                  <a:pt x="5856" y="6384"/>
                </a:lnTo>
                <a:lnTo>
                  <a:pt x="5877" y="6302"/>
                </a:lnTo>
                <a:lnTo>
                  <a:pt x="5861" y="6269"/>
                </a:lnTo>
                <a:lnTo>
                  <a:pt x="5841" y="6262"/>
                </a:lnTo>
                <a:close/>
                <a:moveTo>
                  <a:pt x="788" y="6570"/>
                </a:moveTo>
                <a:lnTo>
                  <a:pt x="728" y="6597"/>
                </a:lnTo>
                <a:lnTo>
                  <a:pt x="766" y="6637"/>
                </a:lnTo>
                <a:lnTo>
                  <a:pt x="803" y="6664"/>
                </a:lnTo>
                <a:lnTo>
                  <a:pt x="841" y="6637"/>
                </a:lnTo>
                <a:lnTo>
                  <a:pt x="834" y="6585"/>
                </a:lnTo>
                <a:lnTo>
                  <a:pt x="788" y="6570"/>
                </a:lnTo>
                <a:close/>
                <a:moveTo>
                  <a:pt x="10212" y="6825"/>
                </a:moveTo>
                <a:lnTo>
                  <a:pt x="10164" y="6938"/>
                </a:lnTo>
                <a:lnTo>
                  <a:pt x="10143" y="7081"/>
                </a:lnTo>
                <a:lnTo>
                  <a:pt x="10176" y="7148"/>
                </a:lnTo>
                <a:lnTo>
                  <a:pt x="10181" y="7273"/>
                </a:lnTo>
                <a:lnTo>
                  <a:pt x="10207" y="7215"/>
                </a:lnTo>
                <a:lnTo>
                  <a:pt x="10229" y="7248"/>
                </a:lnTo>
                <a:lnTo>
                  <a:pt x="10207" y="7301"/>
                </a:lnTo>
                <a:lnTo>
                  <a:pt x="10222" y="7340"/>
                </a:lnTo>
                <a:lnTo>
                  <a:pt x="10292" y="7361"/>
                </a:lnTo>
                <a:lnTo>
                  <a:pt x="10329" y="7441"/>
                </a:lnTo>
                <a:lnTo>
                  <a:pt x="10324" y="7508"/>
                </a:lnTo>
                <a:lnTo>
                  <a:pt x="10239" y="7501"/>
                </a:lnTo>
                <a:lnTo>
                  <a:pt x="10222" y="7583"/>
                </a:lnTo>
                <a:lnTo>
                  <a:pt x="10256" y="7642"/>
                </a:lnTo>
                <a:lnTo>
                  <a:pt x="10196" y="7684"/>
                </a:lnTo>
                <a:lnTo>
                  <a:pt x="10212" y="7730"/>
                </a:lnTo>
                <a:lnTo>
                  <a:pt x="10302" y="7751"/>
                </a:lnTo>
                <a:lnTo>
                  <a:pt x="10256" y="7776"/>
                </a:lnTo>
                <a:lnTo>
                  <a:pt x="10164" y="7897"/>
                </a:lnTo>
                <a:lnTo>
                  <a:pt x="10196" y="7918"/>
                </a:lnTo>
                <a:lnTo>
                  <a:pt x="10239" y="7876"/>
                </a:lnTo>
                <a:lnTo>
                  <a:pt x="10292" y="7891"/>
                </a:lnTo>
                <a:lnTo>
                  <a:pt x="10329" y="7836"/>
                </a:lnTo>
                <a:lnTo>
                  <a:pt x="10355" y="7857"/>
                </a:lnTo>
                <a:lnTo>
                  <a:pt x="10457" y="7824"/>
                </a:lnTo>
                <a:lnTo>
                  <a:pt x="10537" y="7830"/>
                </a:lnTo>
                <a:lnTo>
                  <a:pt x="10590" y="7763"/>
                </a:lnTo>
                <a:lnTo>
                  <a:pt x="10563" y="7702"/>
                </a:lnTo>
                <a:lnTo>
                  <a:pt x="10595" y="7669"/>
                </a:lnTo>
                <a:lnTo>
                  <a:pt x="10601" y="7596"/>
                </a:lnTo>
                <a:lnTo>
                  <a:pt x="10532" y="7568"/>
                </a:lnTo>
                <a:lnTo>
                  <a:pt x="10515" y="7522"/>
                </a:lnTo>
                <a:lnTo>
                  <a:pt x="10478" y="7382"/>
                </a:lnTo>
                <a:lnTo>
                  <a:pt x="10442" y="7361"/>
                </a:lnTo>
                <a:lnTo>
                  <a:pt x="10382" y="7194"/>
                </a:lnTo>
                <a:lnTo>
                  <a:pt x="10324" y="7188"/>
                </a:lnTo>
                <a:lnTo>
                  <a:pt x="10372" y="7066"/>
                </a:lnTo>
                <a:lnTo>
                  <a:pt x="10389" y="6959"/>
                </a:lnTo>
                <a:lnTo>
                  <a:pt x="10324" y="6953"/>
                </a:lnTo>
                <a:lnTo>
                  <a:pt x="10266" y="6972"/>
                </a:lnTo>
                <a:lnTo>
                  <a:pt x="10329" y="6825"/>
                </a:lnTo>
                <a:lnTo>
                  <a:pt x="10261" y="6838"/>
                </a:lnTo>
                <a:lnTo>
                  <a:pt x="10212" y="6825"/>
                </a:lnTo>
                <a:close/>
                <a:moveTo>
                  <a:pt x="1559" y="6920"/>
                </a:moveTo>
                <a:lnTo>
                  <a:pt x="1526" y="6938"/>
                </a:lnTo>
                <a:lnTo>
                  <a:pt x="1479" y="6987"/>
                </a:lnTo>
                <a:lnTo>
                  <a:pt x="1484" y="7054"/>
                </a:lnTo>
                <a:lnTo>
                  <a:pt x="1516" y="7087"/>
                </a:lnTo>
                <a:lnTo>
                  <a:pt x="1574" y="7033"/>
                </a:lnTo>
                <a:lnTo>
                  <a:pt x="1622" y="6966"/>
                </a:lnTo>
                <a:lnTo>
                  <a:pt x="1601" y="6926"/>
                </a:lnTo>
                <a:lnTo>
                  <a:pt x="1559" y="6920"/>
                </a:lnTo>
                <a:close/>
                <a:moveTo>
                  <a:pt x="11228" y="7167"/>
                </a:moveTo>
                <a:lnTo>
                  <a:pt x="11138" y="7215"/>
                </a:lnTo>
                <a:lnTo>
                  <a:pt x="11148" y="7267"/>
                </a:lnTo>
                <a:lnTo>
                  <a:pt x="11206" y="7334"/>
                </a:lnTo>
                <a:lnTo>
                  <a:pt x="11245" y="7234"/>
                </a:lnTo>
                <a:lnTo>
                  <a:pt x="11228" y="7167"/>
                </a:lnTo>
                <a:close/>
                <a:moveTo>
                  <a:pt x="10111" y="7288"/>
                </a:moveTo>
                <a:lnTo>
                  <a:pt x="10063" y="7294"/>
                </a:lnTo>
                <a:lnTo>
                  <a:pt x="10016" y="7355"/>
                </a:lnTo>
                <a:lnTo>
                  <a:pt x="9936" y="7455"/>
                </a:lnTo>
                <a:lnTo>
                  <a:pt x="9968" y="7575"/>
                </a:lnTo>
                <a:lnTo>
                  <a:pt x="9920" y="7702"/>
                </a:lnTo>
                <a:lnTo>
                  <a:pt x="10005" y="7723"/>
                </a:lnTo>
                <a:lnTo>
                  <a:pt x="10106" y="7650"/>
                </a:lnTo>
                <a:lnTo>
                  <a:pt x="10154" y="7541"/>
                </a:lnTo>
                <a:lnTo>
                  <a:pt x="10143" y="7455"/>
                </a:lnTo>
                <a:lnTo>
                  <a:pt x="10176" y="7368"/>
                </a:lnTo>
                <a:lnTo>
                  <a:pt x="10111" y="7288"/>
                </a:lnTo>
                <a:close/>
                <a:moveTo>
                  <a:pt x="18829" y="7395"/>
                </a:moveTo>
                <a:lnTo>
                  <a:pt x="18803" y="7407"/>
                </a:lnTo>
                <a:lnTo>
                  <a:pt x="18829" y="7468"/>
                </a:lnTo>
                <a:lnTo>
                  <a:pt x="18776" y="7522"/>
                </a:lnTo>
                <a:lnTo>
                  <a:pt x="18771" y="7690"/>
                </a:lnTo>
                <a:lnTo>
                  <a:pt x="18803" y="7803"/>
                </a:lnTo>
                <a:lnTo>
                  <a:pt x="18803" y="7958"/>
                </a:lnTo>
                <a:lnTo>
                  <a:pt x="18786" y="8044"/>
                </a:lnTo>
                <a:lnTo>
                  <a:pt x="18793" y="8165"/>
                </a:lnTo>
                <a:lnTo>
                  <a:pt x="18786" y="8265"/>
                </a:lnTo>
                <a:lnTo>
                  <a:pt x="18798" y="8360"/>
                </a:lnTo>
                <a:lnTo>
                  <a:pt x="18834" y="8272"/>
                </a:lnTo>
                <a:lnTo>
                  <a:pt x="18882" y="8339"/>
                </a:lnTo>
                <a:lnTo>
                  <a:pt x="18882" y="8265"/>
                </a:lnTo>
                <a:lnTo>
                  <a:pt x="18824" y="8152"/>
                </a:lnTo>
                <a:lnTo>
                  <a:pt x="18861" y="7991"/>
                </a:lnTo>
                <a:lnTo>
                  <a:pt x="18946" y="8031"/>
                </a:lnTo>
                <a:lnTo>
                  <a:pt x="18887" y="7830"/>
                </a:lnTo>
                <a:lnTo>
                  <a:pt x="18866" y="7709"/>
                </a:lnTo>
                <a:lnTo>
                  <a:pt x="18866" y="7596"/>
                </a:lnTo>
                <a:lnTo>
                  <a:pt x="18846" y="7474"/>
                </a:lnTo>
                <a:lnTo>
                  <a:pt x="18829" y="7395"/>
                </a:lnTo>
                <a:close/>
                <a:moveTo>
                  <a:pt x="2729" y="7416"/>
                </a:moveTo>
                <a:lnTo>
                  <a:pt x="2729" y="7455"/>
                </a:lnTo>
                <a:lnTo>
                  <a:pt x="2739" y="7508"/>
                </a:lnTo>
                <a:lnTo>
                  <a:pt x="2766" y="7550"/>
                </a:lnTo>
                <a:lnTo>
                  <a:pt x="2787" y="7602"/>
                </a:lnTo>
                <a:lnTo>
                  <a:pt x="2824" y="7663"/>
                </a:lnTo>
                <a:lnTo>
                  <a:pt x="2846" y="7663"/>
                </a:lnTo>
                <a:lnTo>
                  <a:pt x="2797" y="7562"/>
                </a:lnTo>
                <a:lnTo>
                  <a:pt x="2814" y="7422"/>
                </a:lnTo>
                <a:lnTo>
                  <a:pt x="2761" y="7434"/>
                </a:lnTo>
                <a:lnTo>
                  <a:pt x="2729" y="7416"/>
                </a:lnTo>
                <a:close/>
                <a:moveTo>
                  <a:pt x="7244" y="7723"/>
                </a:moveTo>
                <a:lnTo>
                  <a:pt x="7191" y="7763"/>
                </a:lnTo>
                <a:lnTo>
                  <a:pt x="7154" y="7830"/>
                </a:lnTo>
                <a:lnTo>
                  <a:pt x="7096" y="8010"/>
                </a:lnTo>
                <a:lnTo>
                  <a:pt x="7048" y="8077"/>
                </a:lnTo>
                <a:lnTo>
                  <a:pt x="7074" y="8111"/>
                </a:lnTo>
                <a:lnTo>
                  <a:pt x="7038" y="8152"/>
                </a:lnTo>
                <a:lnTo>
                  <a:pt x="7043" y="8178"/>
                </a:lnTo>
                <a:lnTo>
                  <a:pt x="7159" y="8186"/>
                </a:lnTo>
                <a:lnTo>
                  <a:pt x="7224" y="8178"/>
                </a:lnTo>
                <a:lnTo>
                  <a:pt x="7277" y="8205"/>
                </a:lnTo>
                <a:lnTo>
                  <a:pt x="7234" y="8253"/>
                </a:lnTo>
                <a:lnTo>
                  <a:pt x="7270" y="8259"/>
                </a:lnTo>
                <a:lnTo>
                  <a:pt x="7340" y="8165"/>
                </a:lnTo>
                <a:lnTo>
                  <a:pt x="7357" y="8178"/>
                </a:lnTo>
                <a:lnTo>
                  <a:pt x="7340" y="8265"/>
                </a:lnTo>
                <a:lnTo>
                  <a:pt x="7377" y="8286"/>
                </a:lnTo>
                <a:lnTo>
                  <a:pt x="7403" y="8286"/>
                </a:lnTo>
                <a:lnTo>
                  <a:pt x="7430" y="8192"/>
                </a:lnTo>
                <a:lnTo>
                  <a:pt x="7415" y="8119"/>
                </a:lnTo>
                <a:lnTo>
                  <a:pt x="7403" y="8065"/>
                </a:lnTo>
                <a:lnTo>
                  <a:pt x="7367" y="8085"/>
                </a:lnTo>
                <a:lnTo>
                  <a:pt x="7383" y="7998"/>
                </a:lnTo>
                <a:lnTo>
                  <a:pt x="7324" y="7964"/>
                </a:lnTo>
                <a:lnTo>
                  <a:pt x="7297" y="7991"/>
                </a:lnTo>
                <a:lnTo>
                  <a:pt x="7244" y="7964"/>
                </a:lnTo>
                <a:lnTo>
                  <a:pt x="7265" y="7924"/>
                </a:lnTo>
                <a:lnTo>
                  <a:pt x="7229" y="7897"/>
                </a:lnTo>
                <a:lnTo>
                  <a:pt x="7191" y="7937"/>
                </a:lnTo>
                <a:lnTo>
                  <a:pt x="7229" y="7836"/>
                </a:lnTo>
                <a:lnTo>
                  <a:pt x="7260" y="7763"/>
                </a:lnTo>
                <a:lnTo>
                  <a:pt x="7270" y="7730"/>
                </a:lnTo>
                <a:lnTo>
                  <a:pt x="7244" y="7723"/>
                </a:lnTo>
                <a:close/>
                <a:moveTo>
                  <a:pt x="3010" y="7824"/>
                </a:moveTo>
                <a:lnTo>
                  <a:pt x="3005" y="7851"/>
                </a:lnTo>
                <a:lnTo>
                  <a:pt x="3032" y="7918"/>
                </a:lnTo>
                <a:lnTo>
                  <a:pt x="3090" y="7937"/>
                </a:lnTo>
                <a:lnTo>
                  <a:pt x="3102" y="7970"/>
                </a:lnTo>
                <a:lnTo>
                  <a:pt x="3155" y="8004"/>
                </a:lnTo>
                <a:lnTo>
                  <a:pt x="3170" y="8044"/>
                </a:lnTo>
                <a:lnTo>
                  <a:pt x="3266" y="8098"/>
                </a:lnTo>
                <a:lnTo>
                  <a:pt x="3293" y="8085"/>
                </a:lnTo>
                <a:lnTo>
                  <a:pt x="3271" y="8018"/>
                </a:lnTo>
                <a:lnTo>
                  <a:pt x="3213" y="7977"/>
                </a:lnTo>
                <a:lnTo>
                  <a:pt x="3186" y="7924"/>
                </a:lnTo>
                <a:lnTo>
                  <a:pt x="3165" y="7884"/>
                </a:lnTo>
                <a:lnTo>
                  <a:pt x="3112" y="7870"/>
                </a:lnTo>
                <a:lnTo>
                  <a:pt x="3075" y="7851"/>
                </a:lnTo>
                <a:lnTo>
                  <a:pt x="3010" y="7824"/>
                </a:lnTo>
                <a:close/>
                <a:moveTo>
                  <a:pt x="6760" y="7918"/>
                </a:moveTo>
                <a:lnTo>
                  <a:pt x="6738" y="7931"/>
                </a:lnTo>
                <a:lnTo>
                  <a:pt x="6792" y="7985"/>
                </a:lnTo>
                <a:lnTo>
                  <a:pt x="6866" y="8018"/>
                </a:lnTo>
                <a:lnTo>
                  <a:pt x="6898" y="8018"/>
                </a:lnTo>
                <a:lnTo>
                  <a:pt x="6893" y="7998"/>
                </a:lnTo>
                <a:lnTo>
                  <a:pt x="6835" y="7951"/>
                </a:lnTo>
                <a:lnTo>
                  <a:pt x="6760" y="7918"/>
                </a:lnTo>
                <a:close/>
                <a:moveTo>
                  <a:pt x="13494" y="8226"/>
                </a:moveTo>
                <a:lnTo>
                  <a:pt x="13542" y="8253"/>
                </a:lnTo>
                <a:lnTo>
                  <a:pt x="13600" y="8245"/>
                </a:lnTo>
                <a:lnTo>
                  <a:pt x="13612" y="8311"/>
                </a:lnTo>
                <a:lnTo>
                  <a:pt x="13600" y="8412"/>
                </a:lnTo>
                <a:lnTo>
                  <a:pt x="13547" y="8399"/>
                </a:lnTo>
                <a:lnTo>
                  <a:pt x="13500" y="8420"/>
                </a:lnTo>
                <a:lnTo>
                  <a:pt x="13500" y="8494"/>
                </a:lnTo>
                <a:lnTo>
                  <a:pt x="13440" y="8487"/>
                </a:lnTo>
                <a:lnTo>
                  <a:pt x="13440" y="8521"/>
                </a:lnTo>
                <a:lnTo>
                  <a:pt x="13474" y="8546"/>
                </a:lnTo>
                <a:lnTo>
                  <a:pt x="13500" y="8640"/>
                </a:lnTo>
                <a:lnTo>
                  <a:pt x="13568" y="8674"/>
                </a:lnTo>
                <a:lnTo>
                  <a:pt x="13580" y="8707"/>
                </a:lnTo>
                <a:lnTo>
                  <a:pt x="13563" y="8747"/>
                </a:lnTo>
                <a:lnTo>
                  <a:pt x="13568" y="8774"/>
                </a:lnTo>
                <a:lnTo>
                  <a:pt x="13585" y="8835"/>
                </a:lnTo>
                <a:lnTo>
                  <a:pt x="13590" y="8761"/>
                </a:lnTo>
                <a:lnTo>
                  <a:pt x="13638" y="8734"/>
                </a:lnTo>
                <a:lnTo>
                  <a:pt x="13653" y="8789"/>
                </a:lnTo>
                <a:lnTo>
                  <a:pt x="13696" y="8847"/>
                </a:lnTo>
                <a:lnTo>
                  <a:pt x="13643" y="8881"/>
                </a:lnTo>
                <a:lnTo>
                  <a:pt x="13590" y="8856"/>
                </a:lnTo>
                <a:lnTo>
                  <a:pt x="13580" y="8935"/>
                </a:lnTo>
                <a:lnTo>
                  <a:pt x="13617" y="8941"/>
                </a:lnTo>
                <a:lnTo>
                  <a:pt x="13600" y="9008"/>
                </a:lnTo>
                <a:lnTo>
                  <a:pt x="13648" y="9042"/>
                </a:lnTo>
                <a:lnTo>
                  <a:pt x="13638" y="9142"/>
                </a:lnTo>
                <a:lnTo>
                  <a:pt x="13648" y="9209"/>
                </a:lnTo>
                <a:lnTo>
                  <a:pt x="13643" y="9230"/>
                </a:lnTo>
                <a:lnTo>
                  <a:pt x="13553" y="9258"/>
                </a:lnTo>
                <a:lnTo>
                  <a:pt x="13467" y="9243"/>
                </a:lnTo>
                <a:lnTo>
                  <a:pt x="13425" y="9197"/>
                </a:lnTo>
                <a:lnTo>
                  <a:pt x="13372" y="9176"/>
                </a:lnTo>
                <a:lnTo>
                  <a:pt x="13356" y="9109"/>
                </a:lnTo>
                <a:lnTo>
                  <a:pt x="13356" y="9063"/>
                </a:lnTo>
                <a:lnTo>
                  <a:pt x="13377" y="9042"/>
                </a:lnTo>
                <a:lnTo>
                  <a:pt x="13387" y="9008"/>
                </a:lnTo>
                <a:lnTo>
                  <a:pt x="13399" y="8935"/>
                </a:lnTo>
                <a:lnTo>
                  <a:pt x="13447" y="8929"/>
                </a:lnTo>
                <a:lnTo>
                  <a:pt x="13430" y="8902"/>
                </a:lnTo>
                <a:lnTo>
                  <a:pt x="13404" y="8895"/>
                </a:lnTo>
                <a:lnTo>
                  <a:pt x="13372" y="8828"/>
                </a:lnTo>
                <a:lnTo>
                  <a:pt x="13341" y="8755"/>
                </a:lnTo>
                <a:lnTo>
                  <a:pt x="13276" y="8640"/>
                </a:lnTo>
                <a:lnTo>
                  <a:pt x="13281" y="8573"/>
                </a:lnTo>
                <a:lnTo>
                  <a:pt x="13228" y="8479"/>
                </a:lnTo>
                <a:lnTo>
                  <a:pt x="13287" y="8372"/>
                </a:lnTo>
                <a:lnTo>
                  <a:pt x="13346" y="8353"/>
                </a:lnTo>
                <a:lnTo>
                  <a:pt x="13372" y="8293"/>
                </a:lnTo>
                <a:lnTo>
                  <a:pt x="13425" y="8272"/>
                </a:lnTo>
                <a:lnTo>
                  <a:pt x="13494" y="8226"/>
                </a:lnTo>
                <a:close/>
                <a:moveTo>
                  <a:pt x="12792" y="8232"/>
                </a:moveTo>
                <a:lnTo>
                  <a:pt x="12792" y="8259"/>
                </a:lnTo>
                <a:lnTo>
                  <a:pt x="12707" y="8305"/>
                </a:lnTo>
                <a:lnTo>
                  <a:pt x="12739" y="8345"/>
                </a:lnTo>
                <a:lnTo>
                  <a:pt x="12691" y="8433"/>
                </a:lnTo>
                <a:lnTo>
                  <a:pt x="12649" y="8445"/>
                </a:lnTo>
                <a:lnTo>
                  <a:pt x="12696" y="8506"/>
                </a:lnTo>
                <a:lnTo>
                  <a:pt x="12766" y="8546"/>
                </a:lnTo>
                <a:lnTo>
                  <a:pt x="12840" y="8634"/>
                </a:lnTo>
                <a:lnTo>
                  <a:pt x="12862" y="8667"/>
                </a:lnTo>
                <a:lnTo>
                  <a:pt x="12894" y="8680"/>
                </a:lnTo>
                <a:lnTo>
                  <a:pt x="12925" y="8713"/>
                </a:lnTo>
                <a:lnTo>
                  <a:pt x="12942" y="8780"/>
                </a:lnTo>
                <a:lnTo>
                  <a:pt x="12930" y="8822"/>
                </a:lnTo>
                <a:lnTo>
                  <a:pt x="12862" y="8875"/>
                </a:lnTo>
                <a:lnTo>
                  <a:pt x="12814" y="8868"/>
                </a:lnTo>
                <a:lnTo>
                  <a:pt x="12744" y="8881"/>
                </a:lnTo>
                <a:lnTo>
                  <a:pt x="12659" y="8841"/>
                </a:lnTo>
                <a:lnTo>
                  <a:pt x="12558" y="8774"/>
                </a:lnTo>
                <a:lnTo>
                  <a:pt x="12463" y="8774"/>
                </a:lnTo>
                <a:lnTo>
                  <a:pt x="12393" y="8801"/>
                </a:lnTo>
                <a:lnTo>
                  <a:pt x="12323" y="8862"/>
                </a:lnTo>
                <a:lnTo>
                  <a:pt x="12212" y="8847"/>
                </a:lnTo>
                <a:lnTo>
                  <a:pt x="12210" y="8854"/>
                </a:lnTo>
                <a:lnTo>
                  <a:pt x="12159" y="8822"/>
                </a:lnTo>
                <a:lnTo>
                  <a:pt x="12154" y="8780"/>
                </a:lnTo>
                <a:lnTo>
                  <a:pt x="12132" y="8728"/>
                </a:lnTo>
                <a:lnTo>
                  <a:pt x="12154" y="8655"/>
                </a:lnTo>
                <a:lnTo>
                  <a:pt x="12185" y="8613"/>
                </a:lnTo>
                <a:lnTo>
                  <a:pt x="12202" y="8494"/>
                </a:lnTo>
                <a:lnTo>
                  <a:pt x="12217" y="8500"/>
                </a:lnTo>
                <a:lnTo>
                  <a:pt x="12244" y="8479"/>
                </a:lnTo>
                <a:lnTo>
                  <a:pt x="12244" y="8454"/>
                </a:lnTo>
                <a:lnTo>
                  <a:pt x="12287" y="8372"/>
                </a:lnTo>
                <a:lnTo>
                  <a:pt x="12308" y="8311"/>
                </a:lnTo>
                <a:lnTo>
                  <a:pt x="12362" y="8299"/>
                </a:lnTo>
                <a:lnTo>
                  <a:pt x="12367" y="8339"/>
                </a:lnTo>
                <a:lnTo>
                  <a:pt x="12456" y="8366"/>
                </a:lnTo>
                <a:lnTo>
                  <a:pt x="12473" y="8393"/>
                </a:lnTo>
                <a:lnTo>
                  <a:pt x="12415" y="8427"/>
                </a:lnTo>
                <a:lnTo>
                  <a:pt x="12403" y="8445"/>
                </a:lnTo>
                <a:lnTo>
                  <a:pt x="12468" y="8479"/>
                </a:lnTo>
                <a:lnTo>
                  <a:pt x="12456" y="8527"/>
                </a:lnTo>
                <a:lnTo>
                  <a:pt x="12490" y="8546"/>
                </a:lnTo>
                <a:lnTo>
                  <a:pt x="12569" y="8487"/>
                </a:lnTo>
                <a:lnTo>
                  <a:pt x="12633" y="8466"/>
                </a:lnTo>
                <a:lnTo>
                  <a:pt x="12643" y="8427"/>
                </a:lnTo>
                <a:lnTo>
                  <a:pt x="12584" y="8433"/>
                </a:lnTo>
                <a:lnTo>
                  <a:pt x="12558" y="8406"/>
                </a:lnTo>
                <a:lnTo>
                  <a:pt x="12553" y="8339"/>
                </a:lnTo>
                <a:lnTo>
                  <a:pt x="12601" y="8299"/>
                </a:lnTo>
                <a:lnTo>
                  <a:pt x="12654" y="8293"/>
                </a:lnTo>
                <a:lnTo>
                  <a:pt x="12691" y="8259"/>
                </a:lnTo>
                <a:lnTo>
                  <a:pt x="12739" y="8253"/>
                </a:lnTo>
                <a:lnTo>
                  <a:pt x="12792" y="8232"/>
                </a:lnTo>
                <a:close/>
                <a:moveTo>
                  <a:pt x="6765" y="8245"/>
                </a:moveTo>
                <a:lnTo>
                  <a:pt x="6745" y="8278"/>
                </a:lnTo>
                <a:lnTo>
                  <a:pt x="6760" y="8311"/>
                </a:lnTo>
                <a:lnTo>
                  <a:pt x="6835" y="8360"/>
                </a:lnTo>
                <a:lnTo>
                  <a:pt x="6856" y="8353"/>
                </a:lnTo>
                <a:lnTo>
                  <a:pt x="6883" y="8305"/>
                </a:lnTo>
                <a:lnTo>
                  <a:pt x="6830" y="8311"/>
                </a:lnTo>
                <a:lnTo>
                  <a:pt x="6787" y="8293"/>
                </a:lnTo>
                <a:lnTo>
                  <a:pt x="6765" y="8245"/>
                </a:lnTo>
                <a:close/>
                <a:moveTo>
                  <a:pt x="18793" y="8399"/>
                </a:moveTo>
                <a:lnTo>
                  <a:pt x="18771" y="8479"/>
                </a:lnTo>
                <a:lnTo>
                  <a:pt x="18754" y="8621"/>
                </a:lnTo>
                <a:lnTo>
                  <a:pt x="18696" y="8628"/>
                </a:lnTo>
                <a:lnTo>
                  <a:pt x="18665" y="8707"/>
                </a:lnTo>
                <a:lnTo>
                  <a:pt x="18675" y="8801"/>
                </a:lnTo>
                <a:lnTo>
                  <a:pt x="18739" y="8801"/>
                </a:lnTo>
                <a:lnTo>
                  <a:pt x="18771" y="8695"/>
                </a:lnTo>
                <a:lnTo>
                  <a:pt x="18861" y="8761"/>
                </a:lnTo>
                <a:lnTo>
                  <a:pt x="18914" y="8661"/>
                </a:lnTo>
                <a:lnTo>
                  <a:pt x="18999" y="8634"/>
                </a:lnTo>
                <a:lnTo>
                  <a:pt x="18984" y="8521"/>
                </a:lnTo>
                <a:lnTo>
                  <a:pt x="18946" y="8567"/>
                </a:lnTo>
                <a:lnTo>
                  <a:pt x="18904" y="8540"/>
                </a:lnTo>
                <a:lnTo>
                  <a:pt x="18861" y="8506"/>
                </a:lnTo>
                <a:lnTo>
                  <a:pt x="18793" y="8399"/>
                </a:lnTo>
                <a:close/>
                <a:moveTo>
                  <a:pt x="11271" y="8406"/>
                </a:moveTo>
                <a:lnTo>
                  <a:pt x="11319" y="8420"/>
                </a:lnTo>
                <a:lnTo>
                  <a:pt x="11308" y="8427"/>
                </a:lnTo>
                <a:lnTo>
                  <a:pt x="11308" y="8460"/>
                </a:lnTo>
                <a:lnTo>
                  <a:pt x="11324" y="8494"/>
                </a:lnTo>
                <a:lnTo>
                  <a:pt x="11339" y="8445"/>
                </a:lnTo>
                <a:lnTo>
                  <a:pt x="11378" y="8460"/>
                </a:lnTo>
                <a:lnTo>
                  <a:pt x="11378" y="8494"/>
                </a:lnTo>
                <a:lnTo>
                  <a:pt x="11404" y="8533"/>
                </a:lnTo>
                <a:lnTo>
                  <a:pt x="11393" y="8540"/>
                </a:lnTo>
                <a:lnTo>
                  <a:pt x="11441" y="8613"/>
                </a:lnTo>
                <a:lnTo>
                  <a:pt x="11494" y="8640"/>
                </a:lnTo>
                <a:lnTo>
                  <a:pt x="11526" y="8674"/>
                </a:lnTo>
                <a:lnTo>
                  <a:pt x="11579" y="8713"/>
                </a:lnTo>
                <a:lnTo>
                  <a:pt x="11605" y="8734"/>
                </a:lnTo>
                <a:lnTo>
                  <a:pt x="11622" y="8768"/>
                </a:lnTo>
                <a:lnTo>
                  <a:pt x="11639" y="8801"/>
                </a:lnTo>
                <a:lnTo>
                  <a:pt x="11649" y="8814"/>
                </a:lnTo>
                <a:lnTo>
                  <a:pt x="11644" y="8847"/>
                </a:lnTo>
                <a:lnTo>
                  <a:pt x="11639" y="8914"/>
                </a:lnTo>
                <a:lnTo>
                  <a:pt x="11644" y="8962"/>
                </a:lnTo>
                <a:lnTo>
                  <a:pt x="11675" y="8996"/>
                </a:lnTo>
                <a:lnTo>
                  <a:pt x="11675" y="9015"/>
                </a:lnTo>
                <a:lnTo>
                  <a:pt x="11685" y="9023"/>
                </a:lnTo>
                <a:lnTo>
                  <a:pt x="11692" y="9048"/>
                </a:lnTo>
                <a:lnTo>
                  <a:pt x="11723" y="9103"/>
                </a:lnTo>
                <a:lnTo>
                  <a:pt x="11745" y="9142"/>
                </a:lnTo>
                <a:lnTo>
                  <a:pt x="11755" y="9203"/>
                </a:lnTo>
                <a:lnTo>
                  <a:pt x="11777" y="9276"/>
                </a:lnTo>
                <a:lnTo>
                  <a:pt x="11825" y="9316"/>
                </a:lnTo>
                <a:lnTo>
                  <a:pt x="11861" y="9316"/>
                </a:lnTo>
                <a:lnTo>
                  <a:pt x="11840" y="9237"/>
                </a:lnTo>
                <a:lnTo>
                  <a:pt x="11878" y="9230"/>
                </a:lnTo>
                <a:lnTo>
                  <a:pt x="11861" y="9182"/>
                </a:lnTo>
                <a:lnTo>
                  <a:pt x="11914" y="9209"/>
                </a:lnTo>
                <a:lnTo>
                  <a:pt x="11914" y="9157"/>
                </a:lnTo>
                <a:lnTo>
                  <a:pt x="11888" y="9130"/>
                </a:lnTo>
                <a:lnTo>
                  <a:pt x="11856" y="9090"/>
                </a:lnTo>
                <a:lnTo>
                  <a:pt x="11878" y="9069"/>
                </a:lnTo>
                <a:lnTo>
                  <a:pt x="11851" y="9023"/>
                </a:lnTo>
                <a:lnTo>
                  <a:pt x="11840" y="8962"/>
                </a:lnTo>
                <a:lnTo>
                  <a:pt x="11851" y="8941"/>
                </a:lnTo>
                <a:lnTo>
                  <a:pt x="11883" y="8990"/>
                </a:lnTo>
                <a:lnTo>
                  <a:pt x="11914" y="8990"/>
                </a:lnTo>
                <a:lnTo>
                  <a:pt x="11946" y="8975"/>
                </a:lnTo>
                <a:lnTo>
                  <a:pt x="11905" y="8923"/>
                </a:lnTo>
                <a:lnTo>
                  <a:pt x="11973" y="8895"/>
                </a:lnTo>
                <a:lnTo>
                  <a:pt x="12004" y="8902"/>
                </a:lnTo>
                <a:lnTo>
                  <a:pt x="12042" y="8902"/>
                </a:lnTo>
                <a:lnTo>
                  <a:pt x="12042" y="8923"/>
                </a:lnTo>
                <a:lnTo>
                  <a:pt x="12057" y="8969"/>
                </a:lnTo>
                <a:lnTo>
                  <a:pt x="12106" y="8914"/>
                </a:lnTo>
                <a:lnTo>
                  <a:pt x="12132" y="8889"/>
                </a:lnTo>
                <a:lnTo>
                  <a:pt x="12200" y="8881"/>
                </a:lnTo>
                <a:lnTo>
                  <a:pt x="12185" y="8923"/>
                </a:lnTo>
                <a:lnTo>
                  <a:pt x="12096" y="8929"/>
                </a:lnTo>
                <a:lnTo>
                  <a:pt x="12031" y="9023"/>
                </a:lnTo>
                <a:lnTo>
                  <a:pt x="12069" y="9069"/>
                </a:lnTo>
                <a:lnTo>
                  <a:pt x="12042" y="9142"/>
                </a:lnTo>
                <a:lnTo>
                  <a:pt x="12084" y="9197"/>
                </a:lnTo>
                <a:lnTo>
                  <a:pt x="12122" y="9291"/>
                </a:lnTo>
                <a:lnTo>
                  <a:pt x="12185" y="9291"/>
                </a:lnTo>
                <a:lnTo>
                  <a:pt x="12244" y="9337"/>
                </a:lnTo>
                <a:lnTo>
                  <a:pt x="12287" y="9325"/>
                </a:lnTo>
                <a:lnTo>
                  <a:pt x="12303" y="9283"/>
                </a:lnTo>
                <a:lnTo>
                  <a:pt x="12367" y="9283"/>
                </a:lnTo>
                <a:lnTo>
                  <a:pt x="12415" y="9331"/>
                </a:lnTo>
                <a:lnTo>
                  <a:pt x="12505" y="9316"/>
                </a:lnTo>
                <a:lnTo>
                  <a:pt x="12548" y="9264"/>
                </a:lnTo>
                <a:lnTo>
                  <a:pt x="12596" y="9283"/>
                </a:lnTo>
                <a:lnTo>
                  <a:pt x="12633" y="9276"/>
                </a:lnTo>
                <a:lnTo>
                  <a:pt x="12611" y="9310"/>
                </a:lnTo>
                <a:lnTo>
                  <a:pt x="12633" y="9350"/>
                </a:lnTo>
                <a:lnTo>
                  <a:pt x="12616" y="9391"/>
                </a:lnTo>
                <a:lnTo>
                  <a:pt x="12623" y="9458"/>
                </a:lnTo>
                <a:lnTo>
                  <a:pt x="12596" y="9517"/>
                </a:lnTo>
                <a:lnTo>
                  <a:pt x="12574" y="9592"/>
                </a:lnTo>
                <a:lnTo>
                  <a:pt x="12563" y="9611"/>
                </a:lnTo>
                <a:lnTo>
                  <a:pt x="12553" y="9678"/>
                </a:lnTo>
                <a:lnTo>
                  <a:pt x="12536" y="9718"/>
                </a:lnTo>
                <a:lnTo>
                  <a:pt x="12543" y="9726"/>
                </a:lnTo>
                <a:lnTo>
                  <a:pt x="12526" y="9751"/>
                </a:lnTo>
                <a:lnTo>
                  <a:pt x="12500" y="9772"/>
                </a:lnTo>
                <a:lnTo>
                  <a:pt x="12451" y="9766"/>
                </a:lnTo>
                <a:lnTo>
                  <a:pt x="12403" y="9745"/>
                </a:lnTo>
                <a:lnTo>
                  <a:pt x="12388" y="9772"/>
                </a:lnTo>
                <a:lnTo>
                  <a:pt x="12372" y="9733"/>
                </a:lnTo>
                <a:lnTo>
                  <a:pt x="12330" y="9718"/>
                </a:lnTo>
                <a:lnTo>
                  <a:pt x="12277" y="9726"/>
                </a:lnTo>
                <a:lnTo>
                  <a:pt x="12250" y="9751"/>
                </a:lnTo>
                <a:lnTo>
                  <a:pt x="12207" y="9779"/>
                </a:lnTo>
                <a:lnTo>
                  <a:pt x="12180" y="9766"/>
                </a:lnTo>
                <a:lnTo>
                  <a:pt x="12122" y="9739"/>
                </a:lnTo>
                <a:lnTo>
                  <a:pt x="12064" y="9718"/>
                </a:lnTo>
                <a:lnTo>
                  <a:pt x="11984" y="9718"/>
                </a:lnTo>
                <a:lnTo>
                  <a:pt x="11968" y="9693"/>
                </a:lnTo>
                <a:lnTo>
                  <a:pt x="11910" y="9678"/>
                </a:lnTo>
                <a:lnTo>
                  <a:pt x="11893" y="9666"/>
                </a:lnTo>
                <a:lnTo>
                  <a:pt x="11871" y="9666"/>
                </a:lnTo>
                <a:lnTo>
                  <a:pt x="11851" y="9626"/>
                </a:lnTo>
                <a:lnTo>
                  <a:pt x="11772" y="9605"/>
                </a:lnTo>
                <a:lnTo>
                  <a:pt x="11728" y="9618"/>
                </a:lnTo>
                <a:lnTo>
                  <a:pt x="11685" y="9659"/>
                </a:lnTo>
                <a:lnTo>
                  <a:pt x="11670" y="9699"/>
                </a:lnTo>
                <a:lnTo>
                  <a:pt x="11685" y="9766"/>
                </a:lnTo>
                <a:lnTo>
                  <a:pt x="11659" y="9806"/>
                </a:lnTo>
                <a:lnTo>
                  <a:pt x="11632" y="9827"/>
                </a:lnTo>
                <a:lnTo>
                  <a:pt x="11569" y="9785"/>
                </a:lnTo>
                <a:lnTo>
                  <a:pt x="11489" y="9751"/>
                </a:lnTo>
                <a:lnTo>
                  <a:pt x="11436" y="9739"/>
                </a:lnTo>
                <a:lnTo>
                  <a:pt x="11409" y="9666"/>
                </a:lnTo>
                <a:lnTo>
                  <a:pt x="11329" y="9626"/>
                </a:lnTo>
                <a:lnTo>
                  <a:pt x="11281" y="9611"/>
                </a:lnTo>
                <a:lnTo>
                  <a:pt x="11255" y="9618"/>
                </a:lnTo>
                <a:lnTo>
                  <a:pt x="11186" y="9592"/>
                </a:lnTo>
                <a:lnTo>
                  <a:pt x="11165" y="9578"/>
                </a:lnTo>
                <a:lnTo>
                  <a:pt x="11148" y="9538"/>
                </a:lnTo>
                <a:lnTo>
                  <a:pt x="11117" y="9538"/>
                </a:lnTo>
                <a:lnTo>
                  <a:pt x="11107" y="9492"/>
                </a:lnTo>
                <a:lnTo>
                  <a:pt x="11143" y="9444"/>
                </a:lnTo>
                <a:lnTo>
                  <a:pt x="11148" y="9364"/>
                </a:lnTo>
                <a:lnTo>
                  <a:pt x="11127" y="9343"/>
                </a:lnTo>
                <a:lnTo>
                  <a:pt x="11127" y="9304"/>
                </a:lnTo>
                <a:lnTo>
                  <a:pt x="11153" y="9258"/>
                </a:lnTo>
                <a:lnTo>
                  <a:pt x="11148" y="9237"/>
                </a:lnTo>
                <a:lnTo>
                  <a:pt x="11100" y="9270"/>
                </a:lnTo>
                <a:lnTo>
                  <a:pt x="11100" y="9224"/>
                </a:lnTo>
                <a:lnTo>
                  <a:pt x="11058" y="9209"/>
                </a:lnTo>
                <a:lnTo>
                  <a:pt x="10994" y="9249"/>
                </a:lnTo>
                <a:lnTo>
                  <a:pt x="10952" y="9258"/>
                </a:lnTo>
                <a:lnTo>
                  <a:pt x="10930" y="9237"/>
                </a:lnTo>
                <a:lnTo>
                  <a:pt x="10867" y="9237"/>
                </a:lnTo>
                <a:lnTo>
                  <a:pt x="10814" y="9270"/>
                </a:lnTo>
                <a:lnTo>
                  <a:pt x="10781" y="9258"/>
                </a:lnTo>
                <a:lnTo>
                  <a:pt x="10686" y="9264"/>
                </a:lnTo>
                <a:lnTo>
                  <a:pt x="10585" y="9276"/>
                </a:lnTo>
                <a:lnTo>
                  <a:pt x="10527" y="9304"/>
                </a:lnTo>
                <a:lnTo>
                  <a:pt x="10488" y="9343"/>
                </a:lnTo>
                <a:lnTo>
                  <a:pt x="10425" y="9358"/>
                </a:lnTo>
                <a:lnTo>
                  <a:pt x="10367" y="9404"/>
                </a:lnTo>
                <a:lnTo>
                  <a:pt x="10340" y="9404"/>
                </a:lnTo>
                <a:lnTo>
                  <a:pt x="10282" y="9383"/>
                </a:lnTo>
                <a:lnTo>
                  <a:pt x="10229" y="9391"/>
                </a:lnTo>
                <a:lnTo>
                  <a:pt x="10202" y="9364"/>
                </a:lnTo>
                <a:lnTo>
                  <a:pt x="10222" y="9331"/>
                </a:lnTo>
                <a:lnTo>
                  <a:pt x="10261" y="9297"/>
                </a:lnTo>
                <a:lnTo>
                  <a:pt x="10314" y="9297"/>
                </a:lnTo>
                <a:lnTo>
                  <a:pt x="10389" y="9297"/>
                </a:lnTo>
                <a:lnTo>
                  <a:pt x="10430" y="9224"/>
                </a:lnTo>
                <a:lnTo>
                  <a:pt x="10473" y="9203"/>
                </a:lnTo>
                <a:lnTo>
                  <a:pt x="10483" y="9142"/>
                </a:lnTo>
                <a:lnTo>
                  <a:pt x="10515" y="9103"/>
                </a:lnTo>
                <a:lnTo>
                  <a:pt x="10495" y="9048"/>
                </a:lnTo>
                <a:lnTo>
                  <a:pt x="10515" y="8969"/>
                </a:lnTo>
                <a:lnTo>
                  <a:pt x="10553" y="8914"/>
                </a:lnTo>
                <a:lnTo>
                  <a:pt x="10558" y="8881"/>
                </a:lnTo>
                <a:lnTo>
                  <a:pt x="10633" y="8862"/>
                </a:lnTo>
                <a:lnTo>
                  <a:pt x="10686" y="8795"/>
                </a:lnTo>
                <a:lnTo>
                  <a:pt x="10681" y="8734"/>
                </a:lnTo>
                <a:lnTo>
                  <a:pt x="10686" y="8674"/>
                </a:lnTo>
                <a:lnTo>
                  <a:pt x="10771" y="8640"/>
                </a:lnTo>
                <a:lnTo>
                  <a:pt x="10887" y="8667"/>
                </a:lnTo>
                <a:lnTo>
                  <a:pt x="10940" y="8607"/>
                </a:lnTo>
                <a:lnTo>
                  <a:pt x="10967" y="8600"/>
                </a:lnTo>
                <a:lnTo>
                  <a:pt x="11000" y="8554"/>
                </a:lnTo>
                <a:lnTo>
                  <a:pt x="11027" y="8540"/>
                </a:lnTo>
                <a:lnTo>
                  <a:pt x="11073" y="8573"/>
                </a:lnTo>
                <a:lnTo>
                  <a:pt x="11100" y="8588"/>
                </a:lnTo>
                <a:lnTo>
                  <a:pt x="11117" y="8688"/>
                </a:lnTo>
                <a:lnTo>
                  <a:pt x="11153" y="8747"/>
                </a:lnTo>
                <a:lnTo>
                  <a:pt x="11206" y="8814"/>
                </a:lnTo>
                <a:lnTo>
                  <a:pt x="11255" y="8862"/>
                </a:lnTo>
                <a:lnTo>
                  <a:pt x="11298" y="8868"/>
                </a:lnTo>
                <a:lnTo>
                  <a:pt x="11324" y="8908"/>
                </a:lnTo>
                <a:lnTo>
                  <a:pt x="11361" y="8929"/>
                </a:lnTo>
                <a:lnTo>
                  <a:pt x="11378" y="8969"/>
                </a:lnTo>
                <a:lnTo>
                  <a:pt x="11404" y="8981"/>
                </a:lnTo>
                <a:lnTo>
                  <a:pt x="11419" y="9029"/>
                </a:lnTo>
                <a:lnTo>
                  <a:pt x="11441" y="9082"/>
                </a:lnTo>
                <a:lnTo>
                  <a:pt x="11431" y="9103"/>
                </a:lnTo>
                <a:lnTo>
                  <a:pt x="11419" y="9149"/>
                </a:lnTo>
                <a:lnTo>
                  <a:pt x="11419" y="9176"/>
                </a:lnTo>
                <a:lnTo>
                  <a:pt x="11446" y="9170"/>
                </a:lnTo>
                <a:lnTo>
                  <a:pt x="11479" y="9090"/>
                </a:lnTo>
                <a:lnTo>
                  <a:pt x="11506" y="9082"/>
                </a:lnTo>
                <a:lnTo>
                  <a:pt x="11511" y="9036"/>
                </a:lnTo>
                <a:lnTo>
                  <a:pt x="11467" y="9002"/>
                </a:lnTo>
                <a:lnTo>
                  <a:pt x="11494" y="8941"/>
                </a:lnTo>
                <a:lnTo>
                  <a:pt x="11547" y="8956"/>
                </a:lnTo>
                <a:lnTo>
                  <a:pt x="11579" y="9002"/>
                </a:lnTo>
                <a:lnTo>
                  <a:pt x="11590" y="8969"/>
                </a:lnTo>
                <a:lnTo>
                  <a:pt x="11585" y="8948"/>
                </a:lnTo>
                <a:lnTo>
                  <a:pt x="11537" y="8895"/>
                </a:lnTo>
                <a:lnTo>
                  <a:pt x="11494" y="8868"/>
                </a:lnTo>
                <a:lnTo>
                  <a:pt x="11441" y="8835"/>
                </a:lnTo>
                <a:lnTo>
                  <a:pt x="11457" y="8814"/>
                </a:lnTo>
                <a:lnTo>
                  <a:pt x="11441" y="8795"/>
                </a:lnTo>
                <a:lnTo>
                  <a:pt x="11393" y="8795"/>
                </a:lnTo>
                <a:lnTo>
                  <a:pt x="11329" y="8713"/>
                </a:lnTo>
                <a:lnTo>
                  <a:pt x="11298" y="8634"/>
                </a:lnTo>
                <a:lnTo>
                  <a:pt x="11245" y="8579"/>
                </a:lnTo>
                <a:lnTo>
                  <a:pt x="11223" y="8527"/>
                </a:lnTo>
                <a:lnTo>
                  <a:pt x="11228" y="8500"/>
                </a:lnTo>
                <a:lnTo>
                  <a:pt x="11223" y="8445"/>
                </a:lnTo>
                <a:lnTo>
                  <a:pt x="11271" y="8406"/>
                </a:lnTo>
                <a:close/>
                <a:moveTo>
                  <a:pt x="11053" y="8661"/>
                </a:moveTo>
                <a:lnTo>
                  <a:pt x="11015" y="8701"/>
                </a:lnTo>
                <a:lnTo>
                  <a:pt x="11005" y="8734"/>
                </a:lnTo>
                <a:lnTo>
                  <a:pt x="11015" y="8801"/>
                </a:lnTo>
                <a:lnTo>
                  <a:pt x="11042" y="8822"/>
                </a:lnTo>
                <a:lnTo>
                  <a:pt x="11063" y="8747"/>
                </a:lnTo>
                <a:lnTo>
                  <a:pt x="11053" y="8661"/>
                </a:lnTo>
                <a:close/>
                <a:moveTo>
                  <a:pt x="18754" y="8822"/>
                </a:moveTo>
                <a:lnTo>
                  <a:pt x="18691" y="8841"/>
                </a:lnTo>
                <a:lnTo>
                  <a:pt x="18670" y="8902"/>
                </a:lnTo>
                <a:lnTo>
                  <a:pt x="18680" y="9008"/>
                </a:lnTo>
                <a:lnTo>
                  <a:pt x="18643" y="9124"/>
                </a:lnTo>
                <a:lnTo>
                  <a:pt x="18611" y="9157"/>
                </a:lnTo>
                <a:lnTo>
                  <a:pt x="18520" y="9249"/>
                </a:lnTo>
                <a:lnTo>
                  <a:pt x="18483" y="9209"/>
                </a:lnTo>
                <a:lnTo>
                  <a:pt x="18425" y="9371"/>
                </a:lnTo>
                <a:lnTo>
                  <a:pt x="18360" y="9350"/>
                </a:lnTo>
                <a:lnTo>
                  <a:pt x="18244" y="9377"/>
                </a:lnTo>
                <a:lnTo>
                  <a:pt x="18201" y="9438"/>
                </a:lnTo>
                <a:lnTo>
                  <a:pt x="18143" y="9484"/>
                </a:lnTo>
                <a:lnTo>
                  <a:pt x="18111" y="9538"/>
                </a:lnTo>
                <a:lnTo>
                  <a:pt x="18058" y="9565"/>
                </a:lnTo>
                <a:lnTo>
                  <a:pt x="18080" y="9626"/>
                </a:lnTo>
                <a:lnTo>
                  <a:pt x="18116" y="9651"/>
                </a:lnTo>
                <a:lnTo>
                  <a:pt x="18106" y="9733"/>
                </a:lnTo>
                <a:lnTo>
                  <a:pt x="18133" y="9766"/>
                </a:lnTo>
                <a:lnTo>
                  <a:pt x="18169" y="9726"/>
                </a:lnTo>
                <a:lnTo>
                  <a:pt x="18207" y="9578"/>
                </a:lnTo>
                <a:lnTo>
                  <a:pt x="18148" y="9517"/>
                </a:lnTo>
                <a:lnTo>
                  <a:pt x="18217" y="9511"/>
                </a:lnTo>
                <a:lnTo>
                  <a:pt x="18287" y="9471"/>
                </a:lnTo>
                <a:lnTo>
                  <a:pt x="18387" y="9450"/>
                </a:lnTo>
                <a:lnTo>
                  <a:pt x="18394" y="9517"/>
                </a:lnTo>
                <a:lnTo>
                  <a:pt x="18430" y="9551"/>
                </a:lnTo>
                <a:lnTo>
                  <a:pt x="18515" y="9450"/>
                </a:lnTo>
                <a:lnTo>
                  <a:pt x="18616" y="9444"/>
                </a:lnTo>
                <a:lnTo>
                  <a:pt x="18691" y="9404"/>
                </a:lnTo>
                <a:lnTo>
                  <a:pt x="18723" y="9343"/>
                </a:lnTo>
                <a:lnTo>
                  <a:pt x="18713" y="9297"/>
                </a:lnTo>
                <a:lnTo>
                  <a:pt x="18733" y="9224"/>
                </a:lnTo>
                <a:lnTo>
                  <a:pt x="18733" y="9130"/>
                </a:lnTo>
                <a:lnTo>
                  <a:pt x="18786" y="9036"/>
                </a:lnTo>
                <a:lnTo>
                  <a:pt x="18786" y="8956"/>
                </a:lnTo>
                <a:lnTo>
                  <a:pt x="18754" y="8822"/>
                </a:lnTo>
                <a:close/>
                <a:moveTo>
                  <a:pt x="11042" y="8835"/>
                </a:moveTo>
                <a:lnTo>
                  <a:pt x="11010" y="8868"/>
                </a:lnTo>
                <a:lnTo>
                  <a:pt x="10979" y="8862"/>
                </a:lnTo>
                <a:lnTo>
                  <a:pt x="10994" y="8914"/>
                </a:lnTo>
                <a:lnTo>
                  <a:pt x="10994" y="9036"/>
                </a:lnTo>
                <a:lnTo>
                  <a:pt x="11015" y="9057"/>
                </a:lnTo>
                <a:lnTo>
                  <a:pt x="11042" y="9029"/>
                </a:lnTo>
                <a:lnTo>
                  <a:pt x="11068" y="9036"/>
                </a:lnTo>
                <a:lnTo>
                  <a:pt x="11073" y="8908"/>
                </a:lnTo>
                <a:lnTo>
                  <a:pt x="11042" y="8835"/>
                </a:lnTo>
                <a:close/>
                <a:moveTo>
                  <a:pt x="11409" y="9124"/>
                </a:moveTo>
                <a:lnTo>
                  <a:pt x="11366" y="9130"/>
                </a:lnTo>
                <a:lnTo>
                  <a:pt x="11308" y="9142"/>
                </a:lnTo>
                <a:lnTo>
                  <a:pt x="11240" y="9130"/>
                </a:lnTo>
                <a:lnTo>
                  <a:pt x="11228" y="9176"/>
                </a:lnTo>
                <a:lnTo>
                  <a:pt x="11313" y="9224"/>
                </a:lnTo>
                <a:lnTo>
                  <a:pt x="11339" y="9237"/>
                </a:lnTo>
                <a:lnTo>
                  <a:pt x="11388" y="9270"/>
                </a:lnTo>
                <a:lnTo>
                  <a:pt x="11399" y="9224"/>
                </a:lnTo>
                <a:lnTo>
                  <a:pt x="11388" y="9197"/>
                </a:lnTo>
                <a:lnTo>
                  <a:pt x="11409" y="9124"/>
                </a:lnTo>
                <a:close/>
                <a:moveTo>
                  <a:pt x="11888" y="9350"/>
                </a:moveTo>
                <a:lnTo>
                  <a:pt x="11878" y="9391"/>
                </a:lnTo>
                <a:lnTo>
                  <a:pt x="11946" y="9410"/>
                </a:lnTo>
                <a:lnTo>
                  <a:pt x="11946" y="9425"/>
                </a:lnTo>
                <a:lnTo>
                  <a:pt x="12031" y="9417"/>
                </a:lnTo>
                <a:lnTo>
                  <a:pt x="12037" y="9391"/>
                </a:lnTo>
                <a:lnTo>
                  <a:pt x="12004" y="9398"/>
                </a:lnTo>
                <a:lnTo>
                  <a:pt x="12011" y="9383"/>
                </a:lnTo>
                <a:lnTo>
                  <a:pt x="11963" y="9377"/>
                </a:lnTo>
                <a:lnTo>
                  <a:pt x="11919" y="9383"/>
                </a:lnTo>
                <a:lnTo>
                  <a:pt x="11888" y="9350"/>
                </a:lnTo>
                <a:close/>
                <a:moveTo>
                  <a:pt x="12521" y="9358"/>
                </a:moveTo>
                <a:lnTo>
                  <a:pt x="12468" y="9383"/>
                </a:lnTo>
                <a:lnTo>
                  <a:pt x="12425" y="9383"/>
                </a:lnTo>
                <a:lnTo>
                  <a:pt x="12420" y="9404"/>
                </a:lnTo>
                <a:lnTo>
                  <a:pt x="12415" y="9404"/>
                </a:lnTo>
                <a:lnTo>
                  <a:pt x="12388" y="9404"/>
                </a:lnTo>
                <a:lnTo>
                  <a:pt x="12398" y="9444"/>
                </a:lnTo>
                <a:lnTo>
                  <a:pt x="12430" y="9458"/>
                </a:lnTo>
                <a:lnTo>
                  <a:pt x="12490" y="9417"/>
                </a:lnTo>
                <a:lnTo>
                  <a:pt x="12490" y="9410"/>
                </a:lnTo>
                <a:lnTo>
                  <a:pt x="12483" y="9398"/>
                </a:lnTo>
                <a:lnTo>
                  <a:pt x="12521" y="9358"/>
                </a:lnTo>
                <a:close/>
                <a:moveTo>
                  <a:pt x="18319" y="9471"/>
                </a:moveTo>
                <a:lnTo>
                  <a:pt x="18297" y="9511"/>
                </a:lnTo>
                <a:lnTo>
                  <a:pt x="18261" y="9498"/>
                </a:lnTo>
                <a:lnTo>
                  <a:pt x="18227" y="9551"/>
                </a:lnTo>
                <a:lnTo>
                  <a:pt x="18227" y="9592"/>
                </a:lnTo>
                <a:lnTo>
                  <a:pt x="18266" y="9618"/>
                </a:lnTo>
                <a:lnTo>
                  <a:pt x="18281" y="9565"/>
                </a:lnTo>
                <a:lnTo>
                  <a:pt x="18314" y="9544"/>
                </a:lnTo>
                <a:lnTo>
                  <a:pt x="18334" y="9578"/>
                </a:lnTo>
                <a:lnTo>
                  <a:pt x="18372" y="9525"/>
                </a:lnTo>
                <a:lnTo>
                  <a:pt x="18360" y="9492"/>
                </a:lnTo>
                <a:lnTo>
                  <a:pt x="18319" y="9471"/>
                </a:lnTo>
                <a:close/>
                <a:moveTo>
                  <a:pt x="5962" y="10095"/>
                </a:moveTo>
                <a:lnTo>
                  <a:pt x="5962" y="10107"/>
                </a:lnTo>
                <a:lnTo>
                  <a:pt x="5989" y="10141"/>
                </a:lnTo>
                <a:lnTo>
                  <a:pt x="5989" y="10181"/>
                </a:lnTo>
                <a:lnTo>
                  <a:pt x="6000" y="10195"/>
                </a:lnTo>
                <a:lnTo>
                  <a:pt x="6010" y="10135"/>
                </a:lnTo>
                <a:lnTo>
                  <a:pt x="5962" y="10095"/>
                </a:lnTo>
                <a:close/>
                <a:moveTo>
                  <a:pt x="5921" y="10107"/>
                </a:moveTo>
                <a:lnTo>
                  <a:pt x="5894" y="10114"/>
                </a:lnTo>
                <a:lnTo>
                  <a:pt x="5899" y="10147"/>
                </a:lnTo>
                <a:lnTo>
                  <a:pt x="5962" y="10135"/>
                </a:lnTo>
                <a:lnTo>
                  <a:pt x="5962" y="10114"/>
                </a:lnTo>
                <a:lnTo>
                  <a:pt x="5921" y="10107"/>
                </a:lnTo>
                <a:close/>
                <a:moveTo>
                  <a:pt x="17596" y="10241"/>
                </a:moveTo>
                <a:lnTo>
                  <a:pt x="17548" y="10302"/>
                </a:lnTo>
                <a:lnTo>
                  <a:pt x="17516" y="10375"/>
                </a:lnTo>
                <a:lnTo>
                  <a:pt x="17521" y="10436"/>
                </a:lnTo>
                <a:lnTo>
                  <a:pt x="17553" y="10503"/>
                </a:lnTo>
                <a:lnTo>
                  <a:pt x="17579" y="10442"/>
                </a:lnTo>
                <a:lnTo>
                  <a:pt x="17611" y="10308"/>
                </a:lnTo>
                <a:lnTo>
                  <a:pt x="17622" y="10262"/>
                </a:lnTo>
                <a:lnTo>
                  <a:pt x="17596" y="10241"/>
                </a:lnTo>
                <a:close/>
                <a:moveTo>
                  <a:pt x="5941" y="10248"/>
                </a:moveTo>
                <a:lnTo>
                  <a:pt x="5926" y="10296"/>
                </a:lnTo>
                <a:lnTo>
                  <a:pt x="5952" y="10321"/>
                </a:lnTo>
                <a:lnTo>
                  <a:pt x="5962" y="10369"/>
                </a:lnTo>
                <a:lnTo>
                  <a:pt x="5979" y="10363"/>
                </a:lnTo>
                <a:lnTo>
                  <a:pt x="5979" y="10315"/>
                </a:lnTo>
                <a:lnTo>
                  <a:pt x="5957" y="10248"/>
                </a:lnTo>
                <a:lnTo>
                  <a:pt x="5941" y="10248"/>
                </a:lnTo>
                <a:close/>
                <a:moveTo>
                  <a:pt x="5701" y="10409"/>
                </a:moveTo>
                <a:lnTo>
                  <a:pt x="5686" y="10415"/>
                </a:lnTo>
                <a:lnTo>
                  <a:pt x="5643" y="10421"/>
                </a:lnTo>
                <a:lnTo>
                  <a:pt x="5612" y="10442"/>
                </a:lnTo>
                <a:lnTo>
                  <a:pt x="5590" y="10455"/>
                </a:lnTo>
                <a:lnTo>
                  <a:pt x="5575" y="10482"/>
                </a:lnTo>
                <a:lnTo>
                  <a:pt x="5542" y="10509"/>
                </a:lnTo>
                <a:lnTo>
                  <a:pt x="5568" y="10515"/>
                </a:lnTo>
                <a:lnTo>
                  <a:pt x="5595" y="10509"/>
                </a:lnTo>
                <a:lnTo>
                  <a:pt x="5607" y="10488"/>
                </a:lnTo>
                <a:lnTo>
                  <a:pt x="5633" y="10488"/>
                </a:lnTo>
                <a:lnTo>
                  <a:pt x="5670" y="10448"/>
                </a:lnTo>
                <a:lnTo>
                  <a:pt x="5728" y="10448"/>
                </a:lnTo>
                <a:lnTo>
                  <a:pt x="5708" y="10469"/>
                </a:lnTo>
                <a:lnTo>
                  <a:pt x="5728" y="10488"/>
                </a:lnTo>
                <a:lnTo>
                  <a:pt x="5803" y="10497"/>
                </a:lnTo>
                <a:lnTo>
                  <a:pt x="5824" y="10515"/>
                </a:lnTo>
                <a:lnTo>
                  <a:pt x="5877" y="10536"/>
                </a:lnTo>
                <a:lnTo>
                  <a:pt x="5909" y="10536"/>
                </a:lnTo>
                <a:lnTo>
                  <a:pt x="5926" y="10576"/>
                </a:lnTo>
                <a:lnTo>
                  <a:pt x="5941" y="10603"/>
                </a:lnTo>
                <a:lnTo>
                  <a:pt x="5979" y="10603"/>
                </a:lnTo>
                <a:lnTo>
                  <a:pt x="6005" y="10622"/>
                </a:lnTo>
                <a:lnTo>
                  <a:pt x="5967" y="10670"/>
                </a:lnTo>
                <a:lnTo>
                  <a:pt x="6047" y="10664"/>
                </a:lnTo>
                <a:lnTo>
                  <a:pt x="6090" y="10670"/>
                </a:lnTo>
                <a:lnTo>
                  <a:pt x="6127" y="10664"/>
                </a:lnTo>
                <a:lnTo>
                  <a:pt x="6170" y="10656"/>
                </a:lnTo>
                <a:lnTo>
                  <a:pt x="6175" y="10637"/>
                </a:lnTo>
                <a:lnTo>
                  <a:pt x="6133" y="10603"/>
                </a:lnTo>
                <a:lnTo>
                  <a:pt x="6085" y="10603"/>
                </a:lnTo>
                <a:lnTo>
                  <a:pt x="6090" y="10576"/>
                </a:lnTo>
                <a:lnTo>
                  <a:pt x="6059" y="10564"/>
                </a:lnTo>
                <a:lnTo>
                  <a:pt x="6037" y="10564"/>
                </a:lnTo>
                <a:lnTo>
                  <a:pt x="6000" y="10530"/>
                </a:lnTo>
                <a:lnTo>
                  <a:pt x="5952" y="10482"/>
                </a:lnTo>
                <a:lnTo>
                  <a:pt x="5931" y="10463"/>
                </a:lnTo>
                <a:lnTo>
                  <a:pt x="5877" y="10469"/>
                </a:lnTo>
                <a:lnTo>
                  <a:pt x="5851" y="10442"/>
                </a:lnTo>
                <a:lnTo>
                  <a:pt x="5798" y="10415"/>
                </a:lnTo>
                <a:lnTo>
                  <a:pt x="5754" y="10415"/>
                </a:lnTo>
                <a:lnTo>
                  <a:pt x="5701" y="10409"/>
                </a:lnTo>
                <a:close/>
                <a:moveTo>
                  <a:pt x="1187" y="10482"/>
                </a:moveTo>
                <a:lnTo>
                  <a:pt x="1180" y="10488"/>
                </a:lnTo>
                <a:lnTo>
                  <a:pt x="1175" y="10497"/>
                </a:lnTo>
                <a:lnTo>
                  <a:pt x="1197" y="10509"/>
                </a:lnTo>
                <a:lnTo>
                  <a:pt x="1202" y="10503"/>
                </a:lnTo>
                <a:lnTo>
                  <a:pt x="1202" y="10482"/>
                </a:lnTo>
                <a:lnTo>
                  <a:pt x="1187" y="10482"/>
                </a:lnTo>
                <a:close/>
                <a:moveTo>
                  <a:pt x="1282" y="10522"/>
                </a:moveTo>
                <a:lnTo>
                  <a:pt x="1267" y="10536"/>
                </a:lnTo>
                <a:lnTo>
                  <a:pt x="1277" y="10555"/>
                </a:lnTo>
                <a:lnTo>
                  <a:pt x="1293" y="10555"/>
                </a:lnTo>
                <a:lnTo>
                  <a:pt x="1298" y="10564"/>
                </a:lnTo>
                <a:lnTo>
                  <a:pt x="1303" y="10555"/>
                </a:lnTo>
                <a:lnTo>
                  <a:pt x="1287" y="10530"/>
                </a:lnTo>
                <a:lnTo>
                  <a:pt x="1282" y="10522"/>
                </a:lnTo>
                <a:close/>
                <a:moveTo>
                  <a:pt x="1325" y="10564"/>
                </a:moveTo>
                <a:lnTo>
                  <a:pt x="1320" y="10570"/>
                </a:lnTo>
                <a:lnTo>
                  <a:pt x="1351" y="10576"/>
                </a:lnTo>
                <a:lnTo>
                  <a:pt x="1356" y="10570"/>
                </a:lnTo>
                <a:lnTo>
                  <a:pt x="1325" y="10564"/>
                </a:lnTo>
                <a:close/>
                <a:moveTo>
                  <a:pt x="1361" y="10576"/>
                </a:moveTo>
                <a:lnTo>
                  <a:pt x="1356" y="10582"/>
                </a:lnTo>
                <a:lnTo>
                  <a:pt x="1356" y="10589"/>
                </a:lnTo>
                <a:lnTo>
                  <a:pt x="1366" y="10597"/>
                </a:lnTo>
                <a:lnTo>
                  <a:pt x="1373" y="10616"/>
                </a:lnTo>
                <a:lnTo>
                  <a:pt x="1393" y="10610"/>
                </a:lnTo>
                <a:lnTo>
                  <a:pt x="1400" y="10597"/>
                </a:lnTo>
                <a:lnTo>
                  <a:pt x="1383" y="10589"/>
                </a:lnTo>
                <a:lnTo>
                  <a:pt x="1361" y="10576"/>
                </a:lnTo>
                <a:close/>
                <a:moveTo>
                  <a:pt x="1405" y="10637"/>
                </a:moveTo>
                <a:lnTo>
                  <a:pt x="1405" y="10643"/>
                </a:lnTo>
                <a:lnTo>
                  <a:pt x="1410" y="10664"/>
                </a:lnTo>
                <a:lnTo>
                  <a:pt x="1400" y="10670"/>
                </a:lnTo>
                <a:lnTo>
                  <a:pt x="1393" y="10683"/>
                </a:lnTo>
                <a:lnTo>
                  <a:pt x="1405" y="10710"/>
                </a:lnTo>
                <a:lnTo>
                  <a:pt x="1405" y="10731"/>
                </a:lnTo>
                <a:lnTo>
                  <a:pt x="1415" y="10744"/>
                </a:lnTo>
                <a:lnTo>
                  <a:pt x="1426" y="10731"/>
                </a:lnTo>
                <a:lnTo>
                  <a:pt x="1441" y="10716"/>
                </a:lnTo>
                <a:lnTo>
                  <a:pt x="1468" y="10704"/>
                </a:lnTo>
                <a:lnTo>
                  <a:pt x="1468" y="10698"/>
                </a:lnTo>
                <a:lnTo>
                  <a:pt x="1453" y="10670"/>
                </a:lnTo>
                <a:lnTo>
                  <a:pt x="1441" y="10656"/>
                </a:lnTo>
                <a:lnTo>
                  <a:pt x="1436" y="10649"/>
                </a:lnTo>
                <a:lnTo>
                  <a:pt x="1410" y="10637"/>
                </a:lnTo>
                <a:lnTo>
                  <a:pt x="1405" y="10637"/>
                </a:lnTo>
                <a:close/>
                <a:moveTo>
                  <a:pt x="16936" y="10649"/>
                </a:moveTo>
                <a:lnTo>
                  <a:pt x="16871" y="10670"/>
                </a:lnTo>
                <a:lnTo>
                  <a:pt x="16845" y="10710"/>
                </a:lnTo>
                <a:lnTo>
                  <a:pt x="16845" y="10771"/>
                </a:lnTo>
                <a:lnTo>
                  <a:pt x="16893" y="10798"/>
                </a:lnTo>
                <a:lnTo>
                  <a:pt x="16946" y="10765"/>
                </a:lnTo>
                <a:lnTo>
                  <a:pt x="16958" y="10716"/>
                </a:lnTo>
                <a:lnTo>
                  <a:pt x="16984" y="10683"/>
                </a:lnTo>
                <a:lnTo>
                  <a:pt x="16972" y="10649"/>
                </a:lnTo>
                <a:lnTo>
                  <a:pt x="16936" y="10649"/>
                </a:lnTo>
                <a:close/>
                <a:moveTo>
                  <a:pt x="6233" y="10664"/>
                </a:moveTo>
                <a:lnTo>
                  <a:pt x="6218" y="10683"/>
                </a:lnTo>
                <a:lnTo>
                  <a:pt x="6255" y="10698"/>
                </a:lnTo>
                <a:lnTo>
                  <a:pt x="6255" y="10731"/>
                </a:lnTo>
                <a:lnTo>
                  <a:pt x="6281" y="10765"/>
                </a:lnTo>
                <a:lnTo>
                  <a:pt x="6260" y="10777"/>
                </a:lnTo>
                <a:lnTo>
                  <a:pt x="6218" y="10771"/>
                </a:lnTo>
                <a:lnTo>
                  <a:pt x="6165" y="10765"/>
                </a:lnTo>
                <a:lnTo>
                  <a:pt x="6160" y="10783"/>
                </a:lnTo>
                <a:lnTo>
                  <a:pt x="6192" y="10811"/>
                </a:lnTo>
                <a:lnTo>
                  <a:pt x="6218" y="10798"/>
                </a:lnTo>
                <a:lnTo>
                  <a:pt x="6250" y="10804"/>
                </a:lnTo>
                <a:lnTo>
                  <a:pt x="6281" y="10798"/>
                </a:lnTo>
                <a:lnTo>
                  <a:pt x="6320" y="10811"/>
                </a:lnTo>
                <a:lnTo>
                  <a:pt x="6320" y="10832"/>
                </a:lnTo>
                <a:lnTo>
                  <a:pt x="6335" y="10844"/>
                </a:lnTo>
                <a:lnTo>
                  <a:pt x="6361" y="10790"/>
                </a:lnTo>
                <a:lnTo>
                  <a:pt x="6378" y="10777"/>
                </a:lnTo>
                <a:lnTo>
                  <a:pt x="6388" y="10798"/>
                </a:lnTo>
                <a:lnTo>
                  <a:pt x="6409" y="10790"/>
                </a:lnTo>
                <a:lnTo>
                  <a:pt x="6419" y="10777"/>
                </a:lnTo>
                <a:lnTo>
                  <a:pt x="6441" y="10783"/>
                </a:lnTo>
                <a:lnTo>
                  <a:pt x="6468" y="10777"/>
                </a:lnTo>
                <a:lnTo>
                  <a:pt x="6494" y="10798"/>
                </a:lnTo>
                <a:lnTo>
                  <a:pt x="6516" y="10765"/>
                </a:lnTo>
                <a:lnTo>
                  <a:pt x="6489" y="10737"/>
                </a:lnTo>
                <a:lnTo>
                  <a:pt x="6463" y="10737"/>
                </a:lnTo>
                <a:lnTo>
                  <a:pt x="6463" y="10710"/>
                </a:lnTo>
                <a:lnTo>
                  <a:pt x="6431" y="10710"/>
                </a:lnTo>
                <a:lnTo>
                  <a:pt x="6419" y="10683"/>
                </a:lnTo>
                <a:lnTo>
                  <a:pt x="6404" y="10689"/>
                </a:lnTo>
                <a:lnTo>
                  <a:pt x="6373" y="10670"/>
                </a:lnTo>
                <a:lnTo>
                  <a:pt x="6325" y="10670"/>
                </a:lnTo>
                <a:lnTo>
                  <a:pt x="6320" y="10683"/>
                </a:lnTo>
                <a:lnTo>
                  <a:pt x="6266" y="10670"/>
                </a:lnTo>
                <a:lnTo>
                  <a:pt x="6233" y="10664"/>
                </a:lnTo>
                <a:close/>
                <a:moveTo>
                  <a:pt x="5962" y="10771"/>
                </a:moveTo>
                <a:lnTo>
                  <a:pt x="5936" y="10777"/>
                </a:lnTo>
                <a:lnTo>
                  <a:pt x="5931" y="10798"/>
                </a:lnTo>
                <a:lnTo>
                  <a:pt x="5962" y="10823"/>
                </a:lnTo>
                <a:lnTo>
                  <a:pt x="6000" y="10838"/>
                </a:lnTo>
                <a:lnTo>
                  <a:pt x="6015" y="10823"/>
                </a:lnTo>
                <a:lnTo>
                  <a:pt x="6059" y="10823"/>
                </a:lnTo>
                <a:lnTo>
                  <a:pt x="6047" y="10798"/>
                </a:lnTo>
                <a:lnTo>
                  <a:pt x="6015" y="10783"/>
                </a:lnTo>
                <a:lnTo>
                  <a:pt x="5979" y="10777"/>
                </a:lnTo>
                <a:lnTo>
                  <a:pt x="5962" y="10771"/>
                </a:lnTo>
                <a:close/>
                <a:moveTo>
                  <a:pt x="6586" y="10771"/>
                </a:moveTo>
                <a:lnTo>
                  <a:pt x="6579" y="10783"/>
                </a:lnTo>
                <a:lnTo>
                  <a:pt x="6586" y="10817"/>
                </a:lnTo>
                <a:lnTo>
                  <a:pt x="6617" y="10817"/>
                </a:lnTo>
                <a:lnTo>
                  <a:pt x="6659" y="10817"/>
                </a:lnTo>
                <a:lnTo>
                  <a:pt x="6675" y="10798"/>
                </a:lnTo>
                <a:lnTo>
                  <a:pt x="6665" y="10777"/>
                </a:lnTo>
                <a:lnTo>
                  <a:pt x="6632" y="10771"/>
                </a:lnTo>
                <a:lnTo>
                  <a:pt x="6586" y="10771"/>
                </a:lnTo>
                <a:close/>
                <a:moveTo>
                  <a:pt x="17548" y="10777"/>
                </a:moveTo>
                <a:lnTo>
                  <a:pt x="17531" y="10844"/>
                </a:lnTo>
                <a:lnTo>
                  <a:pt x="17526" y="10965"/>
                </a:lnTo>
                <a:lnTo>
                  <a:pt x="17499" y="10938"/>
                </a:lnTo>
                <a:lnTo>
                  <a:pt x="17504" y="11012"/>
                </a:lnTo>
                <a:lnTo>
                  <a:pt x="17509" y="11045"/>
                </a:lnTo>
                <a:lnTo>
                  <a:pt x="17543" y="11085"/>
                </a:lnTo>
                <a:lnTo>
                  <a:pt x="17548" y="11058"/>
                </a:lnTo>
                <a:lnTo>
                  <a:pt x="17569" y="11078"/>
                </a:lnTo>
                <a:lnTo>
                  <a:pt x="17548" y="11099"/>
                </a:lnTo>
                <a:lnTo>
                  <a:pt x="17548" y="11125"/>
                </a:lnTo>
                <a:lnTo>
                  <a:pt x="17574" y="11145"/>
                </a:lnTo>
                <a:lnTo>
                  <a:pt x="17627" y="11133"/>
                </a:lnTo>
                <a:lnTo>
                  <a:pt x="17664" y="11179"/>
                </a:lnTo>
                <a:lnTo>
                  <a:pt x="17681" y="11152"/>
                </a:lnTo>
                <a:lnTo>
                  <a:pt x="17702" y="11192"/>
                </a:lnTo>
                <a:lnTo>
                  <a:pt x="17744" y="11225"/>
                </a:lnTo>
                <a:lnTo>
                  <a:pt x="17755" y="11192"/>
                </a:lnTo>
                <a:lnTo>
                  <a:pt x="17734" y="11173"/>
                </a:lnTo>
                <a:lnTo>
                  <a:pt x="17739" y="11133"/>
                </a:lnTo>
                <a:lnTo>
                  <a:pt x="17664" y="11091"/>
                </a:lnTo>
                <a:lnTo>
                  <a:pt x="17637" y="11099"/>
                </a:lnTo>
                <a:lnTo>
                  <a:pt x="17611" y="11091"/>
                </a:lnTo>
                <a:lnTo>
                  <a:pt x="17596" y="11032"/>
                </a:lnTo>
                <a:lnTo>
                  <a:pt x="17606" y="10972"/>
                </a:lnTo>
                <a:lnTo>
                  <a:pt x="17637" y="10945"/>
                </a:lnTo>
                <a:lnTo>
                  <a:pt x="17654" y="10884"/>
                </a:lnTo>
                <a:lnTo>
                  <a:pt x="17632" y="10823"/>
                </a:lnTo>
                <a:lnTo>
                  <a:pt x="17642" y="10798"/>
                </a:lnTo>
                <a:lnTo>
                  <a:pt x="17637" y="10777"/>
                </a:lnTo>
                <a:lnTo>
                  <a:pt x="17622" y="10798"/>
                </a:lnTo>
                <a:lnTo>
                  <a:pt x="17584" y="10777"/>
                </a:lnTo>
                <a:lnTo>
                  <a:pt x="17548" y="10777"/>
                </a:lnTo>
                <a:close/>
                <a:moveTo>
                  <a:pt x="17526" y="11158"/>
                </a:moveTo>
                <a:lnTo>
                  <a:pt x="17558" y="11212"/>
                </a:lnTo>
                <a:lnTo>
                  <a:pt x="17579" y="11252"/>
                </a:lnTo>
                <a:lnTo>
                  <a:pt x="17596" y="11185"/>
                </a:lnTo>
                <a:lnTo>
                  <a:pt x="17579" y="11158"/>
                </a:lnTo>
                <a:lnTo>
                  <a:pt x="17526" y="11158"/>
                </a:lnTo>
                <a:close/>
                <a:moveTo>
                  <a:pt x="17755" y="11225"/>
                </a:moveTo>
                <a:lnTo>
                  <a:pt x="17792" y="11279"/>
                </a:lnTo>
                <a:lnTo>
                  <a:pt x="17792" y="11313"/>
                </a:lnTo>
                <a:lnTo>
                  <a:pt x="17760" y="11307"/>
                </a:lnTo>
                <a:lnTo>
                  <a:pt x="17770" y="11346"/>
                </a:lnTo>
                <a:lnTo>
                  <a:pt x="17787" y="11353"/>
                </a:lnTo>
                <a:lnTo>
                  <a:pt x="17787" y="11407"/>
                </a:lnTo>
                <a:lnTo>
                  <a:pt x="17819" y="11386"/>
                </a:lnTo>
                <a:lnTo>
                  <a:pt x="17802" y="11340"/>
                </a:lnTo>
                <a:lnTo>
                  <a:pt x="17802" y="11319"/>
                </a:lnTo>
                <a:lnTo>
                  <a:pt x="17845" y="11340"/>
                </a:lnTo>
                <a:lnTo>
                  <a:pt x="17829" y="11252"/>
                </a:lnTo>
                <a:lnTo>
                  <a:pt x="17814" y="11225"/>
                </a:lnTo>
                <a:lnTo>
                  <a:pt x="17755" y="11225"/>
                </a:lnTo>
                <a:close/>
                <a:moveTo>
                  <a:pt x="17616" y="11273"/>
                </a:moveTo>
                <a:lnTo>
                  <a:pt x="17627" y="11313"/>
                </a:lnTo>
                <a:lnTo>
                  <a:pt x="17622" y="11346"/>
                </a:lnTo>
                <a:lnTo>
                  <a:pt x="17627" y="11380"/>
                </a:lnTo>
                <a:lnTo>
                  <a:pt x="17664" y="11359"/>
                </a:lnTo>
                <a:lnTo>
                  <a:pt x="17691" y="11325"/>
                </a:lnTo>
                <a:lnTo>
                  <a:pt x="17691" y="11300"/>
                </a:lnTo>
                <a:lnTo>
                  <a:pt x="17654" y="11300"/>
                </a:lnTo>
                <a:lnTo>
                  <a:pt x="17616" y="11273"/>
                </a:lnTo>
                <a:close/>
                <a:moveTo>
                  <a:pt x="17478" y="11313"/>
                </a:moveTo>
                <a:lnTo>
                  <a:pt x="17451" y="11386"/>
                </a:lnTo>
                <a:lnTo>
                  <a:pt x="17415" y="11441"/>
                </a:lnTo>
                <a:lnTo>
                  <a:pt x="17371" y="11487"/>
                </a:lnTo>
                <a:lnTo>
                  <a:pt x="17345" y="11535"/>
                </a:lnTo>
                <a:lnTo>
                  <a:pt x="17420" y="11468"/>
                </a:lnTo>
                <a:lnTo>
                  <a:pt x="17451" y="11413"/>
                </a:lnTo>
                <a:lnTo>
                  <a:pt x="17489" y="11374"/>
                </a:lnTo>
                <a:lnTo>
                  <a:pt x="17478" y="11313"/>
                </a:lnTo>
                <a:close/>
                <a:moveTo>
                  <a:pt x="17744" y="11325"/>
                </a:moveTo>
                <a:lnTo>
                  <a:pt x="17702" y="11392"/>
                </a:lnTo>
                <a:lnTo>
                  <a:pt x="17712" y="11346"/>
                </a:lnTo>
                <a:lnTo>
                  <a:pt x="17681" y="11353"/>
                </a:lnTo>
                <a:lnTo>
                  <a:pt x="17676" y="11392"/>
                </a:lnTo>
                <a:lnTo>
                  <a:pt x="17659" y="11420"/>
                </a:lnTo>
                <a:lnTo>
                  <a:pt x="17649" y="11434"/>
                </a:lnTo>
                <a:lnTo>
                  <a:pt x="17686" y="11487"/>
                </a:lnTo>
                <a:lnTo>
                  <a:pt x="17702" y="11468"/>
                </a:lnTo>
                <a:lnTo>
                  <a:pt x="17717" y="11420"/>
                </a:lnTo>
                <a:lnTo>
                  <a:pt x="17739" y="11392"/>
                </a:lnTo>
                <a:lnTo>
                  <a:pt x="17744" y="11325"/>
                </a:lnTo>
                <a:close/>
                <a:moveTo>
                  <a:pt x="6936" y="11346"/>
                </a:moveTo>
                <a:lnTo>
                  <a:pt x="6905" y="11359"/>
                </a:lnTo>
                <a:lnTo>
                  <a:pt x="6905" y="11386"/>
                </a:lnTo>
                <a:lnTo>
                  <a:pt x="6888" y="11407"/>
                </a:lnTo>
                <a:lnTo>
                  <a:pt x="6898" y="11413"/>
                </a:lnTo>
                <a:lnTo>
                  <a:pt x="6946" y="11407"/>
                </a:lnTo>
                <a:lnTo>
                  <a:pt x="6951" y="11353"/>
                </a:lnTo>
                <a:lnTo>
                  <a:pt x="6936" y="11346"/>
                </a:lnTo>
                <a:close/>
                <a:moveTo>
                  <a:pt x="15181" y="11426"/>
                </a:moveTo>
                <a:lnTo>
                  <a:pt x="15154" y="11547"/>
                </a:lnTo>
                <a:lnTo>
                  <a:pt x="15164" y="11654"/>
                </a:lnTo>
                <a:lnTo>
                  <a:pt x="15196" y="11715"/>
                </a:lnTo>
                <a:lnTo>
                  <a:pt x="15244" y="11694"/>
                </a:lnTo>
                <a:lnTo>
                  <a:pt x="15270" y="11675"/>
                </a:lnTo>
                <a:lnTo>
                  <a:pt x="15275" y="11602"/>
                </a:lnTo>
                <a:lnTo>
                  <a:pt x="15249" y="11520"/>
                </a:lnTo>
                <a:lnTo>
                  <a:pt x="15222" y="11468"/>
                </a:lnTo>
                <a:lnTo>
                  <a:pt x="15181" y="11426"/>
                </a:lnTo>
                <a:close/>
                <a:moveTo>
                  <a:pt x="17824" y="11434"/>
                </a:moveTo>
                <a:lnTo>
                  <a:pt x="17829" y="11493"/>
                </a:lnTo>
                <a:lnTo>
                  <a:pt x="17787" y="11493"/>
                </a:lnTo>
                <a:lnTo>
                  <a:pt x="17775" y="11526"/>
                </a:lnTo>
                <a:lnTo>
                  <a:pt x="17734" y="11547"/>
                </a:lnTo>
                <a:lnTo>
                  <a:pt x="17712" y="11514"/>
                </a:lnTo>
                <a:lnTo>
                  <a:pt x="17681" y="11541"/>
                </a:lnTo>
                <a:lnTo>
                  <a:pt x="17642" y="11560"/>
                </a:lnTo>
                <a:lnTo>
                  <a:pt x="17622" y="11621"/>
                </a:lnTo>
                <a:lnTo>
                  <a:pt x="17632" y="11642"/>
                </a:lnTo>
                <a:lnTo>
                  <a:pt x="17676" y="11602"/>
                </a:lnTo>
                <a:lnTo>
                  <a:pt x="17702" y="11608"/>
                </a:lnTo>
                <a:lnTo>
                  <a:pt x="17717" y="11575"/>
                </a:lnTo>
                <a:lnTo>
                  <a:pt x="17755" y="11608"/>
                </a:lnTo>
                <a:lnTo>
                  <a:pt x="17739" y="11648"/>
                </a:lnTo>
                <a:lnTo>
                  <a:pt x="17755" y="11702"/>
                </a:lnTo>
                <a:lnTo>
                  <a:pt x="17824" y="11742"/>
                </a:lnTo>
                <a:lnTo>
                  <a:pt x="17840" y="11708"/>
                </a:lnTo>
                <a:lnTo>
                  <a:pt x="17819" y="11654"/>
                </a:lnTo>
                <a:lnTo>
                  <a:pt x="17850" y="11614"/>
                </a:lnTo>
                <a:lnTo>
                  <a:pt x="17872" y="11688"/>
                </a:lnTo>
                <a:lnTo>
                  <a:pt x="17888" y="11621"/>
                </a:lnTo>
                <a:lnTo>
                  <a:pt x="17888" y="11581"/>
                </a:lnTo>
                <a:lnTo>
                  <a:pt x="17882" y="11535"/>
                </a:lnTo>
                <a:lnTo>
                  <a:pt x="17877" y="11508"/>
                </a:lnTo>
                <a:lnTo>
                  <a:pt x="17872" y="11468"/>
                </a:lnTo>
                <a:lnTo>
                  <a:pt x="17824" y="11434"/>
                </a:lnTo>
                <a:close/>
                <a:moveTo>
                  <a:pt x="17318" y="11642"/>
                </a:moveTo>
                <a:lnTo>
                  <a:pt x="17287" y="11702"/>
                </a:lnTo>
                <a:lnTo>
                  <a:pt x="17243" y="11748"/>
                </a:lnTo>
                <a:lnTo>
                  <a:pt x="17190" y="11788"/>
                </a:lnTo>
                <a:lnTo>
                  <a:pt x="17170" y="11815"/>
                </a:lnTo>
                <a:lnTo>
                  <a:pt x="17144" y="11861"/>
                </a:lnTo>
                <a:lnTo>
                  <a:pt x="17100" y="11922"/>
                </a:lnTo>
                <a:lnTo>
                  <a:pt x="17031" y="11937"/>
                </a:lnTo>
                <a:lnTo>
                  <a:pt x="17004" y="11949"/>
                </a:lnTo>
                <a:lnTo>
                  <a:pt x="16994" y="12016"/>
                </a:lnTo>
                <a:lnTo>
                  <a:pt x="16946" y="12029"/>
                </a:lnTo>
                <a:lnTo>
                  <a:pt x="16904" y="12004"/>
                </a:lnTo>
                <a:lnTo>
                  <a:pt x="16871" y="12050"/>
                </a:lnTo>
                <a:lnTo>
                  <a:pt x="16861" y="12117"/>
                </a:lnTo>
                <a:lnTo>
                  <a:pt x="16871" y="12184"/>
                </a:lnTo>
                <a:lnTo>
                  <a:pt x="16898" y="12244"/>
                </a:lnTo>
                <a:lnTo>
                  <a:pt x="16931" y="12263"/>
                </a:lnTo>
                <a:lnTo>
                  <a:pt x="16936" y="12364"/>
                </a:lnTo>
                <a:lnTo>
                  <a:pt x="16984" y="12372"/>
                </a:lnTo>
                <a:lnTo>
                  <a:pt x="17026" y="12372"/>
                </a:lnTo>
                <a:lnTo>
                  <a:pt x="17047" y="12405"/>
                </a:lnTo>
                <a:lnTo>
                  <a:pt x="17117" y="12378"/>
                </a:lnTo>
                <a:lnTo>
                  <a:pt x="17144" y="12397"/>
                </a:lnTo>
                <a:lnTo>
                  <a:pt x="17185" y="12405"/>
                </a:lnTo>
                <a:lnTo>
                  <a:pt x="17207" y="12452"/>
                </a:lnTo>
                <a:lnTo>
                  <a:pt x="17277" y="12418"/>
                </a:lnTo>
                <a:lnTo>
                  <a:pt x="17282" y="12445"/>
                </a:lnTo>
                <a:lnTo>
                  <a:pt x="17308" y="12330"/>
                </a:lnTo>
                <a:lnTo>
                  <a:pt x="17308" y="12257"/>
                </a:lnTo>
                <a:lnTo>
                  <a:pt x="17361" y="12211"/>
                </a:lnTo>
                <a:lnTo>
                  <a:pt x="17361" y="12144"/>
                </a:lnTo>
                <a:lnTo>
                  <a:pt x="17383" y="12089"/>
                </a:lnTo>
                <a:lnTo>
                  <a:pt x="17451" y="12083"/>
                </a:lnTo>
                <a:lnTo>
                  <a:pt x="17383" y="12016"/>
                </a:lnTo>
                <a:lnTo>
                  <a:pt x="17393" y="11983"/>
                </a:lnTo>
                <a:lnTo>
                  <a:pt x="17350" y="11916"/>
                </a:lnTo>
                <a:lnTo>
                  <a:pt x="17383" y="11849"/>
                </a:lnTo>
                <a:lnTo>
                  <a:pt x="17425" y="11822"/>
                </a:lnTo>
                <a:lnTo>
                  <a:pt x="17420" y="11788"/>
                </a:lnTo>
                <a:lnTo>
                  <a:pt x="17456" y="11782"/>
                </a:lnTo>
                <a:lnTo>
                  <a:pt x="17463" y="11755"/>
                </a:lnTo>
                <a:lnTo>
                  <a:pt x="17410" y="11736"/>
                </a:lnTo>
                <a:lnTo>
                  <a:pt x="17371" y="11708"/>
                </a:lnTo>
                <a:lnTo>
                  <a:pt x="17371" y="11681"/>
                </a:lnTo>
                <a:lnTo>
                  <a:pt x="17340" y="11642"/>
                </a:lnTo>
                <a:lnTo>
                  <a:pt x="17318" y="11642"/>
                </a:lnTo>
                <a:close/>
                <a:moveTo>
                  <a:pt x="16068" y="11748"/>
                </a:moveTo>
                <a:lnTo>
                  <a:pt x="16068" y="11788"/>
                </a:lnTo>
                <a:lnTo>
                  <a:pt x="16133" y="11870"/>
                </a:lnTo>
                <a:lnTo>
                  <a:pt x="16175" y="11909"/>
                </a:lnTo>
                <a:lnTo>
                  <a:pt x="16206" y="11970"/>
                </a:lnTo>
                <a:lnTo>
                  <a:pt x="16259" y="12016"/>
                </a:lnTo>
                <a:lnTo>
                  <a:pt x="16281" y="12077"/>
                </a:lnTo>
                <a:lnTo>
                  <a:pt x="16298" y="12138"/>
                </a:lnTo>
                <a:lnTo>
                  <a:pt x="16351" y="12196"/>
                </a:lnTo>
                <a:lnTo>
                  <a:pt x="16392" y="12297"/>
                </a:lnTo>
                <a:lnTo>
                  <a:pt x="16426" y="12351"/>
                </a:lnTo>
                <a:lnTo>
                  <a:pt x="16467" y="12412"/>
                </a:lnTo>
                <a:lnTo>
                  <a:pt x="16494" y="12458"/>
                </a:lnTo>
                <a:lnTo>
                  <a:pt x="16569" y="12518"/>
                </a:lnTo>
                <a:lnTo>
                  <a:pt x="16617" y="12579"/>
                </a:lnTo>
                <a:lnTo>
                  <a:pt x="16680" y="12579"/>
                </a:lnTo>
                <a:lnTo>
                  <a:pt x="16680" y="12464"/>
                </a:lnTo>
                <a:lnTo>
                  <a:pt x="16697" y="12372"/>
                </a:lnTo>
                <a:lnTo>
                  <a:pt x="16670" y="12324"/>
                </a:lnTo>
                <a:lnTo>
                  <a:pt x="16627" y="12318"/>
                </a:lnTo>
                <a:lnTo>
                  <a:pt x="16605" y="12278"/>
                </a:lnTo>
                <a:lnTo>
                  <a:pt x="16595" y="12230"/>
                </a:lnTo>
                <a:lnTo>
                  <a:pt x="16574" y="12223"/>
                </a:lnTo>
                <a:lnTo>
                  <a:pt x="16542" y="12205"/>
                </a:lnTo>
                <a:lnTo>
                  <a:pt x="16564" y="12144"/>
                </a:lnTo>
                <a:lnTo>
                  <a:pt x="16520" y="12110"/>
                </a:lnTo>
                <a:lnTo>
                  <a:pt x="16489" y="12050"/>
                </a:lnTo>
                <a:lnTo>
                  <a:pt x="16436" y="11995"/>
                </a:lnTo>
                <a:lnTo>
                  <a:pt x="16377" y="11995"/>
                </a:lnTo>
                <a:lnTo>
                  <a:pt x="16324" y="11916"/>
                </a:lnTo>
                <a:lnTo>
                  <a:pt x="16293" y="11888"/>
                </a:lnTo>
                <a:lnTo>
                  <a:pt x="16244" y="11836"/>
                </a:lnTo>
                <a:lnTo>
                  <a:pt x="16196" y="11769"/>
                </a:lnTo>
                <a:lnTo>
                  <a:pt x="16107" y="11748"/>
                </a:lnTo>
                <a:lnTo>
                  <a:pt x="16068" y="11748"/>
                </a:lnTo>
                <a:close/>
                <a:moveTo>
                  <a:pt x="17973" y="11989"/>
                </a:moveTo>
                <a:lnTo>
                  <a:pt x="17952" y="12016"/>
                </a:lnTo>
                <a:lnTo>
                  <a:pt x="17942" y="12077"/>
                </a:lnTo>
                <a:lnTo>
                  <a:pt x="17957" y="12171"/>
                </a:lnTo>
                <a:lnTo>
                  <a:pt x="17983" y="12217"/>
                </a:lnTo>
                <a:lnTo>
                  <a:pt x="18000" y="12205"/>
                </a:lnTo>
                <a:lnTo>
                  <a:pt x="17973" y="12171"/>
                </a:lnTo>
                <a:lnTo>
                  <a:pt x="17983" y="12123"/>
                </a:lnTo>
                <a:lnTo>
                  <a:pt x="18010" y="12129"/>
                </a:lnTo>
                <a:lnTo>
                  <a:pt x="18015" y="12071"/>
                </a:lnTo>
                <a:lnTo>
                  <a:pt x="18010" y="12037"/>
                </a:lnTo>
                <a:lnTo>
                  <a:pt x="17973" y="12029"/>
                </a:lnTo>
                <a:lnTo>
                  <a:pt x="17973" y="11989"/>
                </a:lnTo>
                <a:close/>
                <a:moveTo>
                  <a:pt x="17802" y="12029"/>
                </a:moveTo>
                <a:lnTo>
                  <a:pt x="17744" y="12083"/>
                </a:lnTo>
                <a:lnTo>
                  <a:pt x="17681" y="12083"/>
                </a:lnTo>
                <a:lnTo>
                  <a:pt x="17606" y="12077"/>
                </a:lnTo>
                <a:lnTo>
                  <a:pt x="17558" y="12056"/>
                </a:lnTo>
                <a:lnTo>
                  <a:pt x="17509" y="12110"/>
                </a:lnTo>
                <a:lnTo>
                  <a:pt x="17499" y="12138"/>
                </a:lnTo>
                <a:lnTo>
                  <a:pt x="17468" y="12251"/>
                </a:lnTo>
                <a:lnTo>
                  <a:pt x="17463" y="12305"/>
                </a:lnTo>
                <a:lnTo>
                  <a:pt x="17436" y="12351"/>
                </a:lnTo>
                <a:lnTo>
                  <a:pt x="17456" y="12405"/>
                </a:lnTo>
                <a:lnTo>
                  <a:pt x="17478" y="12405"/>
                </a:lnTo>
                <a:lnTo>
                  <a:pt x="17489" y="12479"/>
                </a:lnTo>
                <a:lnTo>
                  <a:pt x="17473" y="12546"/>
                </a:lnTo>
                <a:lnTo>
                  <a:pt x="17494" y="12565"/>
                </a:lnTo>
                <a:lnTo>
                  <a:pt x="17531" y="12552"/>
                </a:lnTo>
                <a:lnTo>
                  <a:pt x="17531" y="12452"/>
                </a:lnTo>
                <a:lnTo>
                  <a:pt x="17526" y="12364"/>
                </a:lnTo>
                <a:lnTo>
                  <a:pt x="17563" y="12345"/>
                </a:lnTo>
                <a:lnTo>
                  <a:pt x="17558" y="12412"/>
                </a:lnTo>
                <a:lnTo>
                  <a:pt x="17601" y="12458"/>
                </a:lnTo>
                <a:lnTo>
                  <a:pt x="17596" y="12485"/>
                </a:lnTo>
                <a:lnTo>
                  <a:pt x="17611" y="12506"/>
                </a:lnTo>
                <a:lnTo>
                  <a:pt x="17664" y="12479"/>
                </a:lnTo>
                <a:lnTo>
                  <a:pt x="17637" y="12539"/>
                </a:lnTo>
                <a:lnTo>
                  <a:pt x="17659" y="12558"/>
                </a:lnTo>
                <a:lnTo>
                  <a:pt x="17691" y="12539"/>
                </a:lnTo>
                <a:lnTo>
                  <a:pt x="17691" y="12491"/>
                </a:lnTo>
                <a:lnTo>
                  <a:pt x="17642" y="12405"/>
                </a:lnTo>
                <a:lnTo>
                  <a:pt x="17654" y="12385"/>
                </a:lnTo>
                <a:lnTo>
                  <a:pt x="17596" y="12290"/>
                </a:lnTo>
                <a:lnTo>
                  <a:pt x="17649" y="12257"/>
                </a:lnTo>
                <a:lnTo>
                  <a:pt x="17676" y="12217"/>
                </a:lnTo>
                <a:lnTo>
                  <a:pt x="17696" y="12230"/>
                </a:lnTo>
                <a:lnTo>
                  <a:pt x="17702" y="12196"/>
                </a:lnTo>
                <a:lnTo>
                  <a:pt x="17596" y="12217"/>
                </a:lnTo>
                <a:lnTo>
                  <a:pt x="17563" y="12251"/>
                </a:lnTo>
                <a:lnTo>
                  <a:pt x="17509" y="12190"/>
                </a:lnTo>
                <a:lnTo>
                  <a:pt x="17521" y="12129"/>
                </a:lnTo>
                <a:lnTo>
                  <a:pt x="17569" y="12123"/>
                </a:lnTo>
                <a:lnTo>
                  <a:pt x="17669" y="12117"/>
                </a:lnTo>
                <a:lnTo>
                  <a:pt x="17722" y="12129"/>
                </a:lnTo>
                <a:lnTo>
                  <a:pt x="17765" y="12117"/>
                </a:lnTo>
                <a:lnTo>
                  <a:pt x="17814" y="12043"/>
                </a:lnTo>
                <a:lnTo>
                  <a:pt x="17802" y="12029"/>
                </a:lnTo>
                <a:close/>
                <a:moveTo>
                  <a:pt x="18227" y="12177"/>
                </a:moveTo>
                <a:lnTo>
                  <a:pt x="18201" y="12196"/>
                </a:lnTo>
                <a:lnTo>
                  <a:pt x="18121" y="12217"/>
                </a:lnTo>
                <a:lnTo>
                  <a:pt x="18148" y="12251"/>
                </a:lnTo>
                <a:lnTo>
                  <a:pt x="18201" y="12272"/>
                </a:lnTo>
                <a:lnTo>
                  <a:pt x="18222" y="12311"/>
                </a:lnTo>
                <a:lnTo>
                  <a:pt x="18307" y="12311"/>
                </a:lnTo>
                <a:lnTo>
                  <a:pt x="18314" y="12330"/>
                </a:lnTo>
                <a:lnTo>
                  <a:pt x="18271" y="12330"/>
                </a:lnTo>
                <a:lnTo>
                  <a:pt x="18207" y="12357"/>
                </a:lnTo>
                <a:lnTo>
                  <a:pt x="18254" y="12391"/>
                </a:lnTo>
                <a:lnTo>
                  <a:pt x="18254" y="12424"/>
                </a:lnTo>
                <a:lnTo>
                  <a:pt x="18266" y="12452"/>
                </a:lnTo>
                <a:lnTo>
                  <a:pt x="18287" y="12445"/>
                </a:lnTo>
                <a:lnTo>
                  <a:pt x="18307" y="12405"/>
                </a:lnTo>
                <a:lnTo>
                  <a:pt x="18394" y="12479"/>
                </a:lnTo>
                <a:lnTo>
                  <a:pt x="18440" y="12479"/>
                </a:lnTo>
                <a:lnTo>
                  <a:pt x="18553" y="12546"/>
                </a:lnTo>
                <a:lnTo>
                  <a:pt x="18585" y="12606"/>
                </a:lnTo>
                <a:lnTo>
                  <a:pt x="18595" y="12686"/>
                </a:lnTo>
                <a:lnTo>
                  <a:pt x="18563" y="12707"/>
                </a:lnTo>
                <a:lnTo>
                  <a:pt x="18537" y="12765"/>
                </a:lnTo>
                <a:lnTo>
                  <a:pt x="18611" y="12765"/>
                </a:lnTo>
                <a:lnTo>
                  <a:pt x="18626" y="12740"/>
                </a:lnTo>
                <a:lnTo>
                  <a:pt x="18686" y="12759"/>
                </a:lnTo>
                <a:lnTo>
                  <a:pt x="18733" y="12820"/>
                </a:lnTo>
                <a:lnTo>
                  <a:pt x="18798" y="12820"/>
                </a:lnTo>
                <a:lnTo>
                  <a:pt x="18829" y="12832"/>
                </a:lnTo>
                <a:lnTo>
                  <a:pt x="18877" y="12807"/>
                </a:lnTo>
                <a:lnTo>
                  <a:pt x="18866" y="12753"/>
                </a:lnTo>
                <a:lnTo>
                  <a:pt x="18904" y="12726"/>
                </a:lnTo>
                <a:lnTo>
                  <a:pt x="18952" y="12707"/>
                </a:lnTo>
                <a:lnTo>
                  <a:pt x="19025" y="12740"/>
                </a:lnTo>
                <a:lnTo>
                  <a:pt x="19059" y="12807"/>
                </a:lnTo>
                <a:lnTo>
                  <a:pt x="19090" y="12847"/>
                </a:lnTo>
                <a:lnTo>
                  <a:pt x="19138" y="12893"/>
                </a:lnTo>
                <a:lnTo>
                  <a:pt x="19196" y="12908"/>
                </a:lnTo>
                <a:lnTo>
                  <a:pt x="19245" y="12914"/>
                </a:lnTo>
                <a:lnTo>
                  <a:pt x="19260" y="12933"/>
                </a:lnTo>
                <a:lnTo>
                  <a:pt x="19298" y="12927"/>
                </a:lnTo>
                <a:lnTo>
                  <a:pt x="19308" y="12908"/>
                </a:lnTo>
                <a:lnTo>
                  <a:pt x="19245" y="12874"/>
                </a:lnTo>
                <a:lnTo>
                  <a:pt x="19260" y="12860"/>
                </a:lnTo>
                <a:lnTo>
                  <a:pt x="19218" y="12847"/>
                </a:lnTo>
                <a:lnTo>
                  <a:pt x="19218" y="12814"/>
                </a:lnTo>
                <a:lnTo>
                  <a:pt x="19185" y="12820"/>
                </a:lnTo>
                <a:lnTo>
                  <a:pt x="19148" y="12740"/>
                </a:lnTo>
                <a:lnTo>
                  <a:pt x="19095" y="12692"/>
                </a:lnTo>
                <a:lnTo>
                  <a:pt x="19085" y="12640"/>
                </a:lnTo>
                <a:lnTo>
                  <a:pt x="19138" y="12632"/>
                </a:lnTo>
                <a:lnTo>
                  <a:pt x="19122" y="12592"/>
                </a:lnTo>
                <a:lnTo>
                  <a:pt x="19025" y="12552"/>
                </a:lnTo>
                <a:lnTo>
                  <a:pt x="19015" y="12506"/>
                </a:lnTo>
                <a:lnTo>
                  <a:pt x="18984" y="12472"/>
                </a:lnTo>
                <a:lnTo>
                  <a:pt x="18941" y="12431"/>
                </a:lnTo>
                <a:lnTo>
                  <a:pt x="18834" y="12391"/>
                </a:lnTo>
                <a:lnTo>
                  <a:pt x="18733" y="12338"/>
                </a:lnTo>
                <a:lnTo>
                  <a:pt x="18670" y="12324"/>
                </a:lnTo>
                <a:lnTo>
                  <a:pt x="18626" y="12297"/>
                </a:lnTo>
                <a:lnTo>
                  <a:pt x="18580" y="12272"/>
                </a:lnTo>
                <a:lnTo>
                  <a:pt x="18527" y="12272"/>
                </a:lnTo>
                <a:lnTo>
                  <a:pt x="18457" y="12318"/>
                </a:lnTo>
                <a:lnTo>
                  <a:pt x="18409" y="12397"/>
                </a:lnTo>
                <a:lnTo>
                  <a:pt x="18350" y="12351"/>
                </a:lnTo>
                <a:lnTo>
                  <a:pt x="18334" y="12230"/>
                </a:lnTo>
                <a:lnTo>
                  <a:pt x="18324" y="12205"/>
                </a:lnTo>
                <a:lnTo>
                  <a:pt x="18227" y="12177"/>
                </a:lnTo>
                <a:close/>
                <a:moveTo>
                  <a:pt x="19313" y="12330"/>
                </a:moveTo>
                <a:lnTo>
                  <a:pt x="19298" y="12351"/>
                </a:lnTo>
                <a:lnTo>
                  <a:pt x="19339" y="12372"/>
                </a:lnTo>
                <a:lnTo>
                  <a:pt x="19371" y="12405"/>
                </a:lnTo>
                <a:lnTo>
                  <a:pt x="19398" y="12424"/>
                </a:lnTo>
                <a:lnTo>
                  <a:pt x="19414" y="12452"/>
                </a:lnTo>
                <a:lnTo>
                  <a:pt x="19424" y="12498"/>
                </a:lnTo>
                <a:lnTo>
                  <a:pt x="19441" y="12479"/>
                </a:lnTo>
                <a:lnTo>
                  <a:pt x="19436" y="12439"/>
                </a:lnTo>
                <a:lnTo>
                  <a:pt x="19414" y="12418"/>
                </a:lnTo>
                <a:lnTo>
                  <a:pt x="19388" y="12385"/>
                </a:lnTo>
                <a:lnTo>
                  <a:pt x="19366" y="12372"/>
                </a:lnTo>
                <a:lnTo>
                  <a:pt x="19344" y="12351"/>
                </a:lnTo>
                <a:lnTo>
                  <a:pt x="19313" y="12330"/>
                </a:lnTo>
                <a:close/>
                <a:moveTo>
                  <a:pt x="18053" y="12351"/>
                </a:moveTo>
                <a:lnTo>
                  <a:pt x="17983" y="12357"/>
                </a:lnTo>
                <a:lnTo>
                  <a:pt x="17968" y="12397"/>
                </a:lnTo>
                <a:lnTo>
                  <a:pt x="18010" y="12397"/>
                </a:lnTo>
                <a:lnTo>
                  <a:pt x="18041" y="12397"/>
                </a:lnTo>
                <a:lnTo>
                  <a:pt x="18089" y="12397"/>
                </a:lnTo>
                <a:lnTo>
                  <a:pt x="18143" y="12431"/>
                </a:lnTo>
                <a:lnTo>
                  <a:pt x="18121" y="12378"/>
                </a:lnTo>
                <a:lnTo>
                  <a:pt x="18053" y="12351"/>
                </a:lnTo>
                <a:close/>
                <a:moveTo>
                  <a:pt x="17915" y="12378"/>
                </a:moveTo>
                <a:lnTo>
                  <a:pt x="17855" y="12385"/>
                </a:lnTo>
                <a:lnTo>
                  <a:pt x="17867" y="12412"/>
                </a:lnTo>
                <a:lnTo>
                  <a:pt x="17908" y="12424"/>
                </a:lnTo>
                <a:lnTo>
                  <a:pt x="17930" y="12405"/>
                </a:lnTo>
                <a:lnTo>
                  <a:pt x="17915" y="12378"/>
                </a:lnTo>
                <a:close/>
                <a:moveTo>
                  <a:pt x="19351" y="12452"/>
                </a:moveTo>
                <a:lnTo>
                  <a:pt x="19356" y="12498"/>
                </a:lnTo>
                <a:lnTo>
                  <a:pt x="19324" y="12525"/>
                </a:lnTo>
                <a:lnTo>
                  <a:pt x="19308" y="12546"/>
                </a:lnTo>
                <a:lnTo>
                  <a:pt x="19271" y="12552"/>
                </a:lnTo>
                <a:lnTo>
                  <a:pt x="19265" y="12512"/>
                </a:lnTo>
                <a:lnTo>
                  <a:pt x="19260" y="12518"/>
                </a:lnTo>
                <a:lnTo>
                  <a:pt x="19250" y="12552"/>
                </a:lnTo>
                <a:lnTo>
                  <a:pt x="19218" y="12558"/>
                </a:lnTo>
                <a:lnTo>
                  <a:pt x="19165" y="12546"/>
                </a:lnTo>
                <a:lnTo>
                  <a:pt x="19158" y="12573"/>
                </a:lnTo>
                <a:lnTo>
                  <a:pt x="19196" y="12592"/>
                </a:lnTo>
                <a:lnTo>
                  <a:pt x="19245" y="12613"/>
                </a:lnTo>
                <a:lnTo>
                  <a:pt x="19271" y="12613"/>
                </a:lnTo>
                <a:lnTo>
                  <a:pt x="19303" y="12592"/>
                </a:lnTo>
                <a:lnTo>
                  <a:pt x="19334" y="12579"/>
                </a:lnTo>
                <a:lnTo>
                  <a:pt x="19344" y="12558"/>
                </a:lnTo>
                <a:lnTo>
                  <a:pt x="19378" y="12552"/>
                </a:lnTo>
                <a:lnTo>
                  <a:pt x="19393" y="12506"/>
                </a:lnTo>
                <a:lnTo>
                  <a:pt x="19393" y="12464"/>
                </a:lnTo>
                <a:lnTo>
                  <a:pt x="19383" y="12452"/>
                </a:lnTo>
                <a:lnTo>
                  <a:pt x="19351" y="12452"/>
                </a:lnTo>
                <a:close/>
                <a:moveTo>
                  <a:pt x="19531" y="12518"/>
                </a:moveTo>
                <a:lnTo>
                  <a:pt x="19521" y="12525"/>
                </a:lnTo>
                <a:lnTo>
                  <a:pt x="19537" y="12579"/>
                </a:lnTo>
                <a:lnTo>
                  <a:pt x="19564" y="12625"/>
                </a:lnTo>
                <a:lnTo>
                  <a:pt x="19584" y="12652"/>
                </a:lnTo>
                <a:lnTo>
                  <a:pt x="19600" y="12646"/>
                </a:lnTo>
                <a:lnTo>
                  <a:pt x="19610" y="12625"/>
                </a:lnTo>
                <a:lnTo>
                  <a:pt x="19584" y="12606"/>
                </a:lnTo>
                <a:lnTo>
                  <a:pt x="19552" y="12558"/>
                </a:lnTo>
                <a:lnTo>
                  <a:pt x="19537" y="12539"/>
                </a:lnTo>
                <a:lnTo>
                  <a:pt x="19531" y="12518"/>
                </a:lnTo>
                <a:close/>
                <a:moveTo>
                  <a:pt x="18355" y="12546"/>
                </a:moveTo>
                <a:lnTo>
                  <a:pt x="18340" y="12573"/>
                </a:lnTo>
                <a:lnTo>
                  <a:pt x="18329" y="12598"/>
                </a:lnTo>
                <a:lnTo>
                  <a:pt x="18340" y="12652"/>
                </a:lnTo>
                <a:lnTo>
                  <a:pt x="18367" y="12606"/>
                </a:lnTo>
                <a:lnTo>
                  <a:pt x="18367" y="12573"/>
                </a:lnTo>
                <a:lnTo>
                  <a:pt x="18355" y="12546"/>
                </a:lnTo>
                <a:close/>
                <a:moveTo>
                  <a:pt x="16697" y="12579"/>
                </a:moveTo>
                <a:lnTo>
                  <a:pt x="16653" y="12652"/>
                </a:lnTo>
                <a:lnTo>
                  <a:pt x="16707" y="12659"/>
                </a:lnTo>
                <a:lnTo>
                  <a:pt x="16718" y="12686"/>
                </a:lnTo>
                <a:lnTo>
                  <a:pt x="16825" y="12719"/>
                </a:lnTo>
                <a:lnTo>
                  <a:pt x="16851" y="12707"/>
                </a:lnTo>
                <a:lnTo>
                  <a:pt x="16893" y="12719"/>
                </a:lnTo>
                <a:lnTo>
                  <a:pt x="16958" y="12747"/>
                </a:lnTo>
                <a:lnTo>
                  <a:pt x="17016" y="12759"/>
                </a:lnTo>
                <a:lnTo>
                  <a:pt x="17074" y="12765"/>
                </a:lnTo>
                <a:lnTo>
                  <a:pt x="17127" y="12759"/>
                </a:lnTo>
                <a:lnTo>
                  <a:pt x="17190" y="12793"/>
                </a:lnTo>
                <a:lnTo>
                  <a:pt x="17255" y="12759"/>
                </a:lnTo>
                <a:lnTo>
                  <a:pt x="17185" y="12719"/>
                </a:lnTo>
                <a:lnTo>
                  <a:pt x="17100" y="12707"/>
                </a:lnTo>
                <a:lnTo>
                  <a:pt x="17079" y="12659"/>
                </a:lnTo>
                <a:lnTo>
                  <a:pt x="16968" y="12619"/>
                </a:lnTo>
                <a:lnTo>
                  <a:pt x="16958" y="12652"/>
                </a:lnTo>
                <a:lnTo>
                  <a:pt x="16845" y="12646"/>
                </a:lnTo>
                <a:lnTo>
                  <a:pt x="16835" y="12619"/>
                </a:lnTo>
                <a:lnTo>
                  <a:pt x="16813" y="12613"/>
                </a:lnTo>
                <a:lnTo>
                  <a:pt x="16765" y="12585"/>
                </a:lnTo>
                <a:lnTo>
                  <a:pt x="16697" y="12579"/>
                </a:lnTo>
                <a:close/>
                <a:moveTo>
                  <a:pt x="19644" y="12632"/>
                </a:moveTo>
                <a:lnTo>
                  <a:pt x="19637" y="12646"/>
                </a:lnTo>
                <a:lnTo>
                  <a:pt x="19664" y="12673"/>
                </a:lnTo>
                <a:lnTo>
                  <a:pt x="19685" y="12692"/>
                </a:lnTo>
                <a:lnTo>
                  <a:pt x="19702" y="12686"/>
                </a:lnTo>
                <a:lnTo>
                  <a:pt x="19675" y="12665"/>
                </a:lnTo>
                <a:lnTo>
                  <a:pt x="19644" y="12632"/>
                </a:lnTo>
                <a:close/>
                <a:moveTo>
                  <a:pt x="19750" y="12686"/>
                </a:moveTo>
                <a:lnTo>
                  <a:pt x="19738" y="12692"/>
                </a:lnTo>
                <a:lnTo>
                  <a:pt x="19760" y="12719"/>
                </a:lnTo>
                <a:lnTo>
                  <a:pt x="19792" y="12747"/>
                </a:lnTo>
                <a:lnTo>
                  <a:pt x="19840" y="12774"/>
                </a:lnTo>
                <a:lnTo>
                  <a:pt x="19835" y="12759"/>
                </a:lnTo>
                <a:lnTo>
                  <a:pt x="19823" y="12740"/>
                </a:lnTo>
                <a:lnTo>
                  <a:pt x="19777" y="12707"/>
                </a:lnTo>
                <a:lnTo>
                  <a:pt x="19750" y="12686"/>
                </a:lnTo>
                <a:close/>
                <a:moveTo>
                  <a:pt x="17388" y="12740"/>
                </a:moveTo>
                <a:lnTo>
                  <a:pt x="17371" y="12765"/>
                </a:lnTo>
                <a:lnTo>
                  <a:pt x="17340" y="12765"/>
                </a:lnTo>
                <a:lnTo>
                  <a:pt x="17318" y="12814"/>
                </a:lnTo>
                <a:lnTo>
                  <a:pt x="17350" y="12814"/>
                </a:lnTo>
                <a:lnTo>
                  <a:pt x="17388" y="12799"/>
                </a:lnTo>
                <a:lnTo>
                  <a:pt x="17456" y="12786"/>
                </a:lnTo>
                <a:lnTo>
                  <a:pt x="17441" y="12753"/>
                </a:lnTo>
                <a:lnTo>
                  <a:pt x="17410" y="12759"/>
                </a:lnTo>
                <a:lnTo>
                  <a:pt x="17388" y="12740"/>
                </a:lnTo>
                <a:close/>
                <a:moveTo>
                  <a:pt x="17676" y="12740"/>
                </a:moveTo>
                <a:lnTo>
                  <a:pt x="17627" y="12765"/>
                </a:lnTo>
                <a:lnTo>
                  <a:pt x="17584" y="12774"/>
                </a:lnTo>
                <a:lnTo>
                  <a:pt x="17548" y="12753"/>
                </a:lnTo>
                <a:lnTo>
                  <a:pt x="17504" y="12765"/>
                </a:lnTo>
                <a:lnTo>
                  <a:pt x="17504" y="12793"/>
                </a:lnTo>
                <a:lnTo>
                  <a:pt x="17579" y="12807"/>
                </a:lnTo>
                <a:lnTo>
                  <a:pt x="17669" y="12786"/>
                </a:lnTo>
                <a:lnTo>
                  <a:pt x="17676" y="12740"/>
                </a:lnTo>
                <a:close/>
                <a:moveTo>
                  <a:pt x="17915" y="12753"/>
                </a:moveTo>
                <a:lnTo>
                  <a:pt x="17898" y="12765"/>
                </a:lnTo>
                <a:lnTo>
                  <a:pt x="17855" y="12765"/>
                </a:lnTo>
                <a:lnTo>
                  <a:pt x="17802" y="12786"/>
                </a:lnTo>
                <a:lnTo>
                  <a:pt x="17797" y="12799"/>
                </a:lnTo>
                <a:lnTo>
                  <a:pt x="17739" y="12832"/>
                </a:lnTo>
                <a:lnTo>
                  <a:pt x="17717" y="12874"/>
                </a:lnTo>
                <a:lnTo>
                  <a:pt x="17712" y="12899"/>
                </a:lnTo>
                <a:lnTo>
                  <a:pt x="17717" y="12908"/>
                </a:lnTo>
                <a:lnTo>
                  <a:pt x="17765" y="12893"/>
                </a:lnTo>
                <a:lnTo>
                  <a:pt x="17802" y="12841"/>
                </a:lnTo>
                <a:lnTo>
                  <a:pt x="17855" y="12820"/>
                </a:lnTo>
                <a:lnTo>
                  <a:pt x="17915" y="12786"/>
                </a:lnTo>
                <a:lnTo>
                  <a:pt x="17935" y="12765"/>
                </a:lnTo>
                <a:lnTo>
                  <a:pt x="17915" y="12753"/>
                </a:lnTo>
                <a:close/>
                <a:moveTo>
                  <a:pt x="19876" y="12759"/>
                </a:moveTo>
                <a:lnTo>
                  <a:pt x="19888" y="12799"/>
                </a:lnTo>
                <a:lnTo>
                  <a:pt x="19930" y="12866"/>
                </a:lnTo>
                <a:lnTo>
                  <a:pt x="19941" y="12853"/>
                </a:lnTo>
                <a:lnTo>
                  <a:pt x="19920" y="12820"/>
                </a:lnTo>
                <a:lnTo>
                  <a:pt x="19898" y="12759"/>
                </a:lnTo>
                <a:lnTo>
                  <a:pt x="19876" y="12759"/>
                </a:lnTo>
                <a:close/>
                <a:moveTo>
                  <a:pt x="19823" y="12826"/>
                </a:moveTo>
                <a:lnTo>
                  <a:pt x="19823" y="12853"/>
                </a:lnTo>
                <a:lnTo>
                  <a:pt x="19835" y="12866"/>
                </a:lnTo>
                <a:lnTo>
                  <a:pt x="19871" y="12874"/>
                </a:lnTo>
                <a:lnTo>
                  <a:pt x="19893" y="12874"/>
                </a:lnTo>
                <a:lnTo>
                  <a:pt x="19883" y="12853"/>
                </a:lnTo>
                <a:lnTo>
                  <a:pt x="19866" y="12841"/>
                </a:lnTo>
                <a:lnTo>
                  <a:pt x="19823" y="12826"/>
                </a:lnTo>
                <a:close/>
                <a:moveTo>
                  <a:pt x="17504" y="12832"/>
                </a:moveTo>
                <a:lnTo>
                  <a:pt x="17446" y="12853"/>
                </a:lnTo>
                <a:lnTo>
                  <a:pt x="17526" y="12899"/>
                </a:lnTo>
                <a:lnTo>
                  <a:pt x="17548" y="12899"/>
                </a:lnTo>
                <a:lnTo>
                  <a:pt x="17553" y="12881"/>
                </a:lnTo>
                <a:lnTo>
                  <a:pt x="17531" y="12860"/>
                </a:lnTo>
                <a:lnTo>
                  <a:pt x="17504" y="12832"/>
                </a:lnTo>
                <a:close/>
                <a:moveTo>
                  <a:pt x="19920" y="12899"/>
                </a:moveTo>
                <a:lnTo>
                  <a:pt x="19941" y="12948"/>
                </a:lnTo>
                <a:lnTo>
                  <a:pt x="19983" y="12948"/>
                </a:lnTo>
                <a:lnTo>
                  <a:pt x="19968" y="12920"/>
                </a:lnTo>
                <a:lnTo>
                  <a:pt x="19956" y="12914"/>
                </a:lnTo>
                <a:lnTo>
                  <a:pt x="19920" y="12899"/>
                </a:lnTo>
                <a:close/>
                <a:moveTo>
                  <a:pt x="18824" y="12933"/>
                </a:moveTo>
                <a:lnTo>
                  <a:pt x="18803" y="12960"/>
                </a:lnTo>
                <a:lnTo>
                  <a:pt x="18798" y="12981"/>
                </a:lnTo>
                <a:lnTo>
                  <a:pt x="18786" y="13021"/>
                </a:lnTo>
                <a:lnTo>
                  <a:pt x="18776" y="13061"/>
                </a:lnTo>
                <a:lnTo>
                  <a:pt x="18781" y="13088"/>
                </a:lnTo>
                <a:lnTo>
                  <a:pt x="18771" y="13100"/>
                </a:lnTo>
                <a:lnTo>
                  <a:pt x="18766" y="13161"/>
                </a:lnTo>
                <a:lnTo>
                  <a:pt x="18771" y="13201"/>
                </a:lnTo>
                <a:lnTo>
                  <a:pt x="18766" y="13222"/>
                </a:lnTo>
                <a:lnTo>
                  <a:pt x="18776" y="13262"/>
                </a:lnTo>
                <a:lnTo>
                  <a:pt x="18754" y="13322"/>
                </a:lnTo>
                <a:lnTo>
                  <a:pt x="18749" y="13362"/>
                </a:lnTo>
                <a:lnTo>
                  <a:pt x="18739" y="13395"/>
                </a:lnTo>
                <a:lnTo>
                  <a:pt x="18728" y="13435"/>
                </a:lnTo>
                <a:lnTo>
                  <a:pt x="18686" y="13462"/>
                </a:lnTo>
                <a:lnTo>
                  <a:pt x="18633" y="13435"/>
                </a:lnTo>
                <a:lnTo>
                  <a:pt x="18621" y="13416"/>
                </a:lnTo>
                <a:lnTo>
                  <a:pt x="18595" y="13395"/>
                </a:lnTo>
                <a:lnTo>
                  <a:pt x="18573" y="13395"/>
                </a:lnTo>
                <a:lnTo>
                  <a:pt x="18537" y="13349"/>
                </a:lnTo>
                <a:lnTo>
                  <a:pt x="18505" y="13322"/>
                </a:lnTo>
                <a:lnTo>
                  <a:pt x="18457" y="13301"/>
                </a:lnTo>
                <a:lnTo>
                  <a:pt x="18414" y="13255"/>
                </a:lnTo>
                <a:lnTo>
                  <a:pt x="18409" y="13234"/>
                </a:lnTo>
                <a:lnTo>
                  <a:pt x="18430" y="13201"/>
                </a:lnTo>
                <a:lnTo>
                  <a:pt x="18447" y="13161"/>
                </a:lnTo>
                <a:lnTo>
                  <a:pt x="18440" y="13128"/>
                </a:lnTo>
                <a:lnTo>
                  <a:pt x="18462" y="13128"/>
                </a:lnTo>
                <a:lnTo>
                  <a:pt x="18483" y="13100"/>
                </a:lnTo>
                <a:lnTo>
                  <a:pt x="18500" y="13061"/>
                </a:lnTo>
                <a:lnTo>
                  <a:pt x="18473" y="13021"/>
                </a:lnTo>
                <a:lnTo>
                  <a:pt x="18457" y="13033"/>
                </a:lnTo>
                <a:lnTo>
                  <a:pt x="18435" y="13027"/>
                </a:lnTo>
                <a:lnTo>
                  <a:pt x="18404" y="13048"/>
                </a:lnTo>
                <a:lnTo>
                  <a:pt x="18367" y="13027"/>
                </a:lnTo>
                <a:lnTo>
                  <a:pt x="18350" y="13033"/>
                </a:lnTo>
                <a:lnTo>
                  <a:pt x="18297" y="13015"/>
                </a:lnTo>
                <a:lnTo>
                  <a:pt x="18266" y="12987"/>
                </a:lnTo>
                <a:lnTo>
                  <a:pt x="18227" y="12966"/>
                </a:lnTo>
                <a:lnTo>
                  <a:pt x="18196" y="12981"/>
                </a:lnTo>
                <a:lnTo>
                  <a:pt x="18239" y="13000"/>
                </a:lnTo>
                <a:lnTo>
                  <a:pt x="18244" y="13042"/>
                </a:lnTo>
                <a:lnTo>
                  <a:pt x="18191" y="13054"/>
                </a:lnTo>
                <a:lnTo>
                  <a:pt x="18164" y="13048"/>
                </a:lnTo>
                <a:lnTo>
                  <a:pt x="18128" y="13075"/>
                </a:lnTo>
                <a:lnTo>
                  <a:pt x="18101" y="13115"/>
                </a:lnTo>
                <a:lnTo>
                  <a:pt x="18111" y="13134"/>
                </a:lnTo>
                <a:lnTo>
                  <a:pt x="18084" y="13155"/>
                </a:lnTo>
                <a:lnTo>
                  <a:pt x="18058" y="13215"/>
                </a:lnTo>
                <a:lnTo>
                  <a:pt x="18068" y="13255"/>
                </a:lnTo>
                <a:lnTo>
                  <a:pt x="18031" y="13249"/>
                </a:lnTo>
                <a:lnTo>
                  <a:pt x="17995" y="13249"/>
                </a:lnTo>
                <a:lnTo>
                  <a:pt x="17961" y="13201"/>
                </a:lnTo>
                <a:lnTo>
                  <a:pt x="17920" y="13167"/>
                </a:lnTo>
                <a:lnTo>
                  <a:pt x="17893" y="13182"/>
                </a:lnTo>
                <a:lnTo>
                  <a:pt x="17867" y="13188"/>
                </a:lnTo>
                <a:lnTo>
                  <a:pt x="17867" y="13209"/>
                </a:lnTo>
                <a:lnTo>
                  <a:pt x="17840" y="13201"/>
                </a:lnTo>
                <a:lnTo>
                  <a:pt x="17840" y="13222"/>
                </a:lnTo>
                <a:lnTo>
                  <a:pt x="17809" y="13234"/>
                </a:lnTo>
                <a:lnTo>
                  <a:pt x="17797" y="13262"/>
                </a:lnTo>
                <a:lnTo>
                  <a:pt x="17765" y="13301"/>
                </a:lnTo>
                <a:lnTo>
                  <a:pt x="17755" y="13356"/>
                </a:lnTo>
                <a:lnTo>
                  <a:pt x="17734" y="13343"/>
                </a:lnTo>
                <a:lnTo>
                  <a:pt x="17712" y="13377"/>
                </a:lnTo>
                <a:lnTo>
                  <a:pt x="17734" y="13416"/>
                </a:lnTo>
                <a:lnTo>
                  <a:pt x="17707" y="13429"/>
                </a:lnTo>
                <a:lnTo>
                  <a:pt x="17686" y="13362"/>
                </a:lnTo>
                <a:lnTo>
                  <a:pt x="17642" y="13429"/>
                </a:lnTo>
                <a:lnTo>
                  <a:pt x="17642" y="13469"/>
                </a:lnTo>
                <a:lnTo>
                  <a:pt x="17637" y="13502"/>
                </a:lnTo>
                <a:lnTo>
                  <a:pt x="17606" y="13544"/>
                </a:lnTo>
                <a:lnTo>
                  <a:pt x="17589" y="13584"/>
                </a:lnTo>
                <a:lnTo>
                  <a:pt x="17558" y="13617"/>
                </a:lnTo>
                <a:lnTo>
                  <a:pt x="17494" y="13636"/>
                </a:lnTo>
                <a:lnTo>
                  <a:pt x="17463" y="13636"/>
                </a:lnTo>
                <a:lnTo>
                  <a:pt x="17451" y="13645"/>
                </a:lnTo>
                <a:lnTo>
                  <a:pt x="17441" y="13663"/>
                </a:lnTo>
                <a:lnTo>
                  <a:pt x="17403" y="13670"/>
                </a:lnTo>
                <a:lnTo>
                  <a:pt x="17361" y="13697"/>
                </a:lnTo>
                <a:lnTo>
                  <a:pt x="17345" y="13691"/>
                </a:lnTo>
                <a:lnTo>
                  <a:pt x="17318" y="13697"/>
                </a:lnTo>
                <a:lnTo>
                  <a:pt x="17270" y="13724"/>
                </a:lnTo>
                <a:lnTo>
                  <a:pt x="17243" y="13758"/>
                </a:lnTo>
                <a:lnTo>
                  <a:pt x="17197" y="13785"/>
                </a:lnTo>
                <a:lnTo>
                  <a:pt x="17170" y="13837"/>
                </a:lnTo>
                <a:lnTo>
                  <a:pt x="17164" y="13779"/>
                </a:lnTo>
                <a:lnTo>
                  <a:pt x="17144" y="13831"/>
                </a:lnTo>
                <a:lnTo>
                  <a:pt x="17149" y="13879"/>
                </a:lnTo>
                <a:lnTo>
                  <a:pt x="17144" y="13919"/>
                </a:lnTo>
                <a:lnTo>
                  <a:pt x="17127" y="13938"/>
                </a:lnTo>
                <a:lnTo>
                  <a:pt x="17122" y="13986"/>
                </a:lnTo>
                <a:lnTo>
                  <a:pt x="17137" y="14013"/>
                </a:lnTo>
                <a:lnTo>
                  <a:pt x="17144" y="14038"/>
                </a:lnTo>
                <a:lnTo>
                  <a:pt x="17170" y="14099"/>
                </a:lnTo>
                <a:lnTo>
                  <a:pt x="17170" y="14139"/>
                </a:lnTo>
                <a:lnTo>
                  <a:pt x="17154" y="14113"/>
                </a:lnTo>
                <a:lnTo>
                  <a:pt x="17127" y="14086"/>
                </a:lnTo>
                <a:lnTo>
                  <a:pt x="17144" y="14159"/>
                </a:lnTo>
                <a:lnTo>
                  <a:pt x="17122" y="14126"/>
                </a:lnTo>
                <a:lnTo>
                  <a:pt x="17127" y="14159"/>
                </a:lnTo>
                <a:lnTo>
                  <a:pt x="17159" y="14226"/>
                </a:lnTo>
                <a:lnTo>
                  <a:pt x="17170" y="14293"/>
                </a:lnTo>
                <a:lnTo>
                  <a:pt x="17197" y="14327"/>
                </a:lnTo>
                <a:lnTo>
                  <a:pt x="17197" y="14348"/>
                </a:lnTo>
                <a:lnTo>
                  <a:pt x="17217" y="14400"/>
                </a:lnTo>
                <a:lnTo>
                  <a:pt x="17217" y="14455"/>
                </a:lnTo>
                <a:lnTo>
                  <a:pt x="17228" y="14501"/>
                </a:lnTo>
                <a:lnTo>
                  <a:pt x="17255" y="14589"/>
                </a:lnTo>
                <a:lnTo>
                  <a:pt x="17265" y="14635"/>
                </a:lnTo>
                <a:lnTo>
                  <a:pt x="17255" y="14695"/>
                </a:lnTo>
                <a:lnTo>
                  <a:pt x="17260" y="14729"/>
                </a:lnTo>
                <a:lnTo>
                  <a:pt x="17250" y="14750"/>
                </a:lnTo>
                <a:lnTo>
                  <a:pt x="17217" y="14762"/>
                </a:lnTo>
                <a:lnTo>
                  <a:pt x="17217" y="14808"/>
                </a:lnTo>
                <a:lnTo>
                  <a:pt x="17250" y="14829"/>
                </a:lnTo>
                <a:lnTo>
                  <a:pt x="17313" y="14884"/>
                </a:lnTo>
                <a:lnTo>
                  <a:pt x="17350" y="14884"/>
                </a:lnTo>
                <a:lnTo>
                  <a:pt x="17393" y="14890"/>
                </a:lnTo>
                <a:lnTo>
                  <a:pt x="17420" y="14863"/>
                </a:lnTo>
                <a:lnTo>
                  <a:pt x="17451" y="14836"/>
                </a:lnTo>
                <a:lnTo>
                  <a:pt x="17468" y="14836"/>
                </a:lnTo>
                <a:lnTo>
                  <a:pt x="17499" y="14789"/>
                </a:lnTo>
                <a:lnTo>
                  <a:pt x="17543" y="14789"/>
                </a:lnTo>
                <a:lnTo>
                  <a:pt x="17584" y="14775"/>
                </a:lnTo>
                <a:lnTo>
                  <a:pt x="17637" y="14796"/>
                </a:lnTo>
                <a:lnTo>
                  <a:pt x="17669" y="14789"/>
                </a:lnTo>
                <a:lnTo>
                  <a:pt x="17722" y="14783"/>
                </a:lnTo>
                <a:lnTo>
                  <a:pt x="17744" y="14750"/>
                </a:lnTo>
                <a:lnTo>
                  <a:pt x="17755" y="14702"/>
                </a:lnTo>
                <a:lnTo>
                  <a:pt x="17802" y="14683"/>
                </a:lnTo>
                <a:lnTo>
                  <a:pt x="17867" y="14635"/>
                </a:lnTo>
                <a:lnTo>
                  <a:pt x="17925" y="14641"/>
                </a:lnTo>
                <a:lnTo>
                  <a:pt x="17988" y="14616"/>
                </a:lnTo>
                <a:lnTo>
                  <a:pt x="18063" y="14582"/>
                </a:lnTo>
                <a:lnTo>
                  <a:pt x="18169" y="14574"/>
                </a:lnTo>
                <a:lnTo>
                  <a:pt x="18222" y="14616"/>
                </a:lnTo>
                <a:lnTo>
                  <a:pt x="18266" y="14622"/>
                </a:lnTo>
                <a:lnTo>
                  <a:pt x="18340" y="14674"/>
                </a:lnTo>
                <a:lnTo>
                  <a:pt x="18329" y="14695"/>
                </a:lnTo>
                <a:lnTo>
                  <a:pt x="18360" y="14722"/>
                </a:lnTo>
                <a:lnTo>
                  <a:pt x="18399" y="14789"/>
                </a:lnTo>
                <a:lnTo>
                  <a:pt x="18399" y="14836"/>
                </a:lnTo>
                <a:lnTo>
                  <a:pt x="18440" y="14869"/>
                </a:lnTo>
                <a:lnTo>
                  <a:pt x="18462" y="14802"/>
                </a:lnTo>
                <a:lnTo>
                  <a:pt x="18500" y="14769"/>
                </a:lnTo>
                <a:lnTo>
                  <a:pt x="18547" y="14695"/>
                </a:lnTo>
                <a:lnTo>
                  <a:pt x="18553" y="14762"/>
                </a:lnTo>
                <a:lnTo>
                  <a:pt x="18532" y="14802"/>
                </a:lnTo>
                <a:lnTo>
                  <a:pt x="18520" y="14856"/>
                </a:lnTo>
                <a:lnTo>
                  <a:pt x="18488" y="14902"/>
                </a:lnTo>
                <a:lnTo>
                  <a:pt x="18542" y="14890"/>
                </a:lnTo>
                <a:lnTo>
                  <a:pt x="18568" y="14829"/>
                </a:lnTo>
                <a:lnTo>
                  <a:pt x="18585" y="14896"/>
                </a:lnTo>
                <a:lnTo>
                  <a:pt x="18563" y="14936"/>
                </a:lnTo>
                <a:lnTo>
                  <a:pt x="18621" y="14951"/>
                </a:lnTo>
                <a:lnTo>
                  <a:pt x="18648" y="14984"/>
                </a:lnTo>
                <a:lnTo>
                  <a:pt x="18665" y="15030"/>
                </a:lnTo>
                <a:lnTo>
                  <a:pt x="18675" y="15097"/>
                </a:lnTo>
                <a:lnTo>
                  <a:pt x="18713" y="15158"/>
                </a:lnTo>
                <a:lnTo>
                  <a:pt x="18771" y="15185"/>
                </a:lnTo>
                <a:lnTo>
                  <a:pt x="18803" y="15191"/>
                </a:lnTo>
                <a:lnTo>
                  <a:pt x="18834" y="15204"/>
                </a:lnTo>
                <a:lnTo>
                  <a:pt x="18887" y="15231"/>
                </a:lnTo>
                <a:lnTo>
                  <a:pt x="18936" y="15164"/>
                </a:lnTo>
                <a:lnTo>
                  <a:pt x="18967" y="15143"/>
                </a:lnTo>
                <a:lnTo>
                  <a:pt x="18962" y="15198"/>
                </a:lnTo>
                <a:lnTo>
                  <a:pt x="18994" y="15210"/>
                </a:lnTo>
                <a:lnTo>
                  <a:pt x="19042" y="15252"/>
                </a:lnTo>
                <a:lnTo>
                  <a:pt x="19078" y="15210"/>
                </a:lnTo>
                <a:lnTo>
                  <a:pt x="19105" y="15177"/>
                </a:lnTo>
                <a:lnTo>
                  <a:pt x="19158" y="15137"/>
                </a:lnTo>
                <a:lnTo>
                  <a:pt x="19228" y="15137"/>
                </a:lnTo>
                <a:lnTo>
                  <a:pt x="19260" y="15103"/>
                </a:lnTo>
                <a:lnTo>
                  <a:pt x="19255" y="15070"/>
                </a:lnTo>
                <a:lnTo>
                  <a:pt x="19265" y="15009"/>
                </a:lnTo>
                <a:lnTo>
                  <a:pt x="19276" y="14942"/>
                </a:lnTo>
                <a:lnTo>
                  <a:pt x="19303" y="14896"/>
                </a:lnTo>
                <a:lnTo>
                  <a:pt x="19318" y="14823"/>
                </a:lnTo>
                <a:lnTo>
                  <a:pt x="19339" y="14775"/>
                </a:lnTo>
                <a:lnTo>
                  <a:pt x="19361" y="14708"/>
                </a:lnTo>
                <a:lnTo>
                  <a:pt x="19404" y="14668"/>
                </a:lnTo>
                <a:lnTo>
                  <a:pt x="19431" y="14589"/>
                </a:lnTo>
                <a:lnTo>
                  <a:pt x="19441" y="14528"/>
                </a:lnTo>
                <a:lnTo>
                  <a:pt x="19441" y="14482"/>
                </a:lnTo>
                <a:lnTo>
                  <a:pt x="19451" y="14400"/>
                </a:lnTo>
                <a:lnTo>
                  <a:pt x="19462" y="14367"/>
                </a:lnTo>
                <a:lnTo>
                  <a:pt x="19467" y="14293"/>
                </a:lnTo>
                <a:lnTo>
                  <a:pt x="19441" y="14220"/>
                </a:lnTo>
                <a:lnTo>
                  <a:pt x="19446" y="14166"/>
                </a:lnTo>
                <a:lnTo>
                  <a:pt x="19441" y="14126"/>
                </a:lnTo>
                <a:lnTo>
                  <a:pt x="19424" y="14059"/>
                </a:lnTo>
                <a:lnTo>
                  <a:pt x="19383" y="13992"/>
                </a:lnTo>
                <a:lnTo>
                  <a:pt x="19351" y="13959"/>
                </a:lnTo>
                <a:lnTo>
                  <a:pt x="19313" y="13912"/>
                </a:lnTo>
                <a:lnTo>
                  <a:pt x="19303" y="13831"/>
                </a:lnTo>
                <a:lnTo>
                  <a:pt x="19286" y="13837"/>
                </a:lnTo>
                <a:lnTo>
                  <a:pt x="19265" y="13804"/>
                </a:lnTo>
                <a:lnTo>
                  <a:pt x="19238" y="13825"/>
                </a:lnTo>
                <a:lnTo>
                  <a:pt x="19218" y="13737"/>
                </a:lnTo>
                <a:lnTo>
                  <a:pt x="19185" y="13691"/>
                </a:lnTo>
                <a:lnTo>
                  <a:pt x="19192" y="13670"/>
                </a:lnTo>
                <a:lnTo>
                  <a:pt x="19153" y="13636"/>
                </a:lnTo>
                <a:lnTo>
                  <a:pt x="19112" y="13596"/>
                </a:lnTo>
                <a:lnTo>
                  <a:pt x="19047" y="13557"/>
                </a:lnTo>
                <a:lnTo>
                  <a:pt x="19032" y="13511"/>
                </a:lnTo>
                <a:lnTo>
                  <a:pt x="19037" y="13469"/>
                </a:lnTo>
                <a:lnTo>
                  <a:pt x="19020" y="13402"/>
                </a:lnTo>
                <a:lnTo>
                  <a:pt x="19005" y="13395"/>
                </a:lnTo>
                <a:lnTo>
                  <a:pt x="18994" y="13356"/>
                </a:lnTo>
                <a:lnTo>
                  <a:pt x="18984" y="13289"/>
                </a:lnTo>
                <a:lnTo>
                  <a:pt x="18989" y="13255"/>
                </a:lnTo>
                <a:lnTo>
                  <a:pt x="18962" y="13228"/>
                </a:lnTo>
                <a:lnTo>
                  <a:pt x="18941" y="13195"/>
                </a:lnTo>
                <a:lnTo>
                  <a:pt x="18904" y="13222"/>
                </a:lnTo>
                <a:lnTo>
                  <a:pt x="18882" y="13161"/>
                </a:lnTo>
                <a:lnTo>
                  <a:pt x="18887" y="13134"/>
                </a:lnTo>
                <a:lnTo>
                  <a:pt x="18882" y="13094"/>
                </a:lnTo>
                <a:lnTo>
                  <a:pt x="18861" y="13054"/>
                </a:lnTo>
                <a:lnTo>
                  <a:pt x="18856" y="13027"/>
                </a:lnTo>
                <a:lnTo>
                  <a:pt x="18846" y="13015"/>
                </a:lnTo>
                <a:lnTo>
                  <a:pt x="18839" y="12966"/>
                </a:lnTo>
                <a:lnTo>
                  <a:pt x="18824" y="12933"/>
                </a:lnTo>
                <a:close/>
                <a:moveTo>
                  <a:pt x="13377" y="13033"/>
                </a:moveTo>
                <a:lnTo>
                  <a:pt x="13356" y="13067"/>
                </a:lnTo>
                <a:lnTo>
                  <a:pt x="13356" y="13115"/>
                </a:lnTo>
                <a:lnTo>
                  <a:pt x="13324" y="13167"/>
                </a:lnTo>
                <a:lnTo>
                  <a:pt x="13297" y="13155"/>
                </a:lnTo>
                <a:lnTo>
                  <a:pt x="13307" y="13188"/>
                </a:lnTo>
                <a:lnTo>
                  <a:pt x="13287" y="13228"/>
                </a:lnTo>
                <a:lnTo>
                  <a:pt x="13239" y="13276"/>
                </a:lnTo>
                <a:lnTo>
                  <a:pt x="13208" y="13316"/>
                </a:lnTo>
                <a:lnTo>
                  <a:pt x="13181" y="13316"/>
                </a:lnTo>
                <a:lnTo>
                  <a:pt x="13159" y="13329"/>
                </a:lnTo>
                <a:lnTo>
                  <a:pt x="13128" y="13349"/>
                </a:lnTo>
                <a:lnTo>
                  <a:pt x="13101" y="13349"/>
                </a:lnTo>
                <a:lnTo>
                  <a:pt x="13090" y="13395"/>
                </a:lnTo>
                <a:lnTo>
                  <a:pt x="13068" y="13444"/>
                </a:lnTo>
                <a:lnTo>
                  <a:pt x="13075" y="13511"/>
                </a:lnTo>
                <a:lnTo>
                  <a:pt x="13085" y="13557"/>
                </a:lnTo>
                <a:lnTo>
                  <a:pt x="13101" y="13596"/>
                </a:lnTo>
                <a:lnTo>
                  <a:pt x="13095" y="13645"/>
                </a:lnTo>
                <a:lnTo>
                  <a:pt x="13068" y="13703"/>
                </a:lnTo>
                <a:lnTo>
                  <a:pt x="13063" y="13730"/>
                </a:lnTo>
                <a:lnTo>
                  <a:pt x="13036" y="13745"/>
                </a:lnTo>
                <a:lnTo>
                  <a:pt x="13026" y="13804"/>
                </a:lnTo>
                <a:lnTo>
                  <a:pt x="13031" y="13858"/>
                </a:lnTo>
                <a:lnTo>
                  <a:pt x="13053" y="13925"/>
                </a:lnTo>
                <a:lnTo>
                  <a:pt x="13058" y="13992"/>
                </a:lnTo>
                <a:lnTo>
                  <a:pt x="13075" y="14032"/>
                </a:lnTo>
                <a:lnTo>
                  <a:pt x="13121" y="14065"/>
                </a:lnTo>
                <a:lnTo>
                  <a:pt x="13154" y="14086"/>
                </a:lnTo>
                <a:lnTo>
                  <a:pt x="13208" y="14053"/>
                </a:lnTo>
                <a:lnTo>
                  <a:pt x="13254" y="14032"/>
                </a:lnTo>
                <a:lnTo>
                  <a:pt x="13281" y="13938"/>
                </a:lnTo>
                <a:lnTo>
                  <a:pt x="13302" y="13825"/>
                </a:lnTo>
                <a:lnTo>
                  <a:pt x="13341" y="13678"/>
                </a:lnTo>
                <a:lnTo>
                  <a:pt x="13367" y="13569"/>
                </a:lnTo>
                <a:lnTo>
                  <a:pt x="13387" y="13483"/>
                </a:lnTo>
                <a:lnTo>
                  <a:pt x="13394" y="13416"/>
                </a:lnTo>
                <a:lnTo>
                  <a:pt x="13409" y="13402"/>
                </a:lnTo>
                <a:lnTo>
                  <a:pt x="13414" y="13368"/>
                </a:lnTo>
                <a:lnTo>
                  <a:pt x="13404" y="13310"/>
                </a:lnTo>
                <a:lnTo>
                  <a:pt x="13414" y="13289"/>
                </a:lnTo>
                <a:lnTo>
                  <a:pt x="13435" y="13335"/>
                </a:lnTo>
                <a:lnTo>
                  <a:pt x="13447" y="13310"/>
                </a:lnTo>
                <a:lnTo>
                  <a:pt x="13452" y="13276"/>
                </a:lnTo>
                <a:lnTo>
                  <a:pt x="13435" y="13243"/>
                </a:lnTo>
                <a:lnTo>
                  <a:pt x="13425" y="13149"/>
                </a:lnTo>
                <a:lnTo>
                  <a:pt x="13409" y="13100"/>
                </a:lnTo>
                <a:lnTo>
                  <a:pt x="13394" y="13067"/>
                </a:lnTo>
                <a:lnTo>
                  <a:pt x="13377" y="13033"/>
                </a:lnTo>
                <a:close/>
                <a:moveTo>
                  <a:pt x="20229" y="13228"/>
                </a:moveTo>
                <a:lnTo>
                  <a:pt x="20234" y="13289"/>
                </a:lnTo>
                <a:lnTo>
                  <a:pt x="20239" y="13310"/>
                </a:lnTo>
                <a:lnTo>
                  <a:pt x="20249" y="13301"/>
                </a:lnTo>
                <a:lnTo>
                  <a:pt x="20265" y="13316"/>
                </a:lnTo>
                <a:lnTo>
                  <a:pt x="20260" y="13255"/>
                </a:lnTo>
                <a:lnTo>
                  <a:pt x="20229" y="13228"/>
                </a:lnTo>
                <a:close/>
                <a:moveTo>
                  <a:pt x="20265" y="13322"/>
                </a:moveTo>
                <a:lnTo>
                  <a:pt x="20260" y="13343"/>
                </a:lnTo>
                <a:lnTo>
                  <a:pt x="20282" y="13377"/>
                </a:lnTo>
                <a:lnTo>
                  <a:pt x="20302" y="13368"/>
                </a:lnTo>
                <a:lnTo>
                  <a:pt x="20265" y="13322"/>
                </a:lnTo>
                <a:close/>
                <a:moveTo>
                  <a:pt x="0" y="13335"/>
                </a:moveTo>
                <a:lnTo>
                  <a:pt x="0" y="13368"/>
                </a:lnTo>
                <a:lnTo>
                  <a:pt x="10" y="13335"/>
                </a:lnTo>
                <a:lnTo>
                  <a:pt x="0" y="13335"/>
                </a:lnTo>
                <a:close/>
                <a:moveTo>
                  <a:pt x="21010" y="13335"/>
                </a:moveTo>
                <a:lnTo>
                  <a:pt x="20978" y="13362"/>
                </a:lnTo>
                <a:lnTo>
                  <a:pt x="20957" y="13368"/>
                </a:lnTo>
                <a:lnTo>
                  <a:pt x="20930" y="13383"/>
                </a:lnTo>
                <a:lnTo>
                  <a:pt x="20935" y="13410"/>
                </a:lnTo>
                <a:lnTo>
                  <a:pt x="20973" y="13395"/>
                </a:lnTo>
                <a:lnTo>
                  <a:pt x="21010" y="13377"/>
                </a:lnTo>
                <a:lnTo>
                  <a:pt x="21010" y="13335"/>
                </a:lnTo>
                <a:close/>
                <a:moveTo>
                  <a:pt x="20872" y="13435"/>
                </a:moveTo>
                <a:lnTo>
                  <a:pt x="20850" y="13462"/>
                </a:lnTo>
                <a:lnTo>
                  <a:pt x="20855" y="13496"/>
                </a:lnTo>
                <a:lnTo>
                  <a:pt x="20887" y="13511"/>
                </a:lnTo>
                <a:lnTo>
                  <a:pt x="20925" y="13496"/>
                </a:lnTo>
                <a:lnTo>
                  <a:pt x="20935" y="13456"/>
                </a:lnTo>
                <a:lnTo>
                  <a:pt x="20914" y="13435"/>
                </a:lnTo>
                <a:lnTo>
                  <a:pt x="20899" y="13450"/>
                </a:lnTo>
                <a:lnTo>
                  <a:pt x="20872" y="13435"/>
                </a:lnTo>
                <a:close/>
                <a:moveTo>
                  <a:pt x="20079" y="13651"/>
                </a:moveTo>
                <a:lnTo>
                  <a:pt x="20084" y="13678"/>
                </a:lnTo>
                <a:lnTo>
                  <a:pt x="20127" y="13730"/>
                </a:lnTo>
                <a:lnTo>
                  <a:pt x="20164" y="13770"/>
                </a:lnTo>
                <a:lnTo>
                  <a:pt x="20202" y="13804"/>
                </a:lnTo>
                <a:lnTo>
                  <a:pt x="20239" y="13831"/>
                </a:lnTo>
                <a:lnTo>
                  <a:pt x="20260" y="13812"/>
                </a:lnTo>
                <a:lnTo>
                  <a:pt x="20229" y="13770"/>
                </a:lnTo>
                <a:lnTo>
                  <a:pt x="20180" y="13724"/>
                </a:lnTo>
                <a:lnTo>
                  <a:pt x="20159" y="13703"/>
                </a:lnTo>
                <a:lnTo>
                  <a:pt x="20137" y="13678"/>
                </a:lnTo>
                <a:lnTo>
                  <a:pt x="20106" y="13651"/>
                </a:lnTo>
                <a:lnTo>
                  <a:pt x="20079" y="13651"/>
                </a:lnTo>
                <a:close/>
                <a:moveTo>
                  <a:pt x="20601" y="14836"/>
                </a:moveTo>
                <a:lnTo>
                  <a:pt x="20579" y="14842"/>
                </a:lnTo>
                <a:lnTo>
                  <a:pt x="20606" y="14902"/>
                </a:lnTo>
                <a:lnTo>
                  <a:pt x="20648" y="14984"/>
                </a:lnTo>
                <a:lnTo>
                  <a:pt x="20681" y="15024"/>
                </a:lnTo>
                <a:lnTo>
                  <a:pt x="20674" y="15036"/>
                </a:lnTo>
                <a:lnTo>
                  <a:pt x="20701" y="15097"/>
                </a:lnTo>
                <a:lnTo>
                  <a:pt x="20701" y="15158"/>
                </a:lnTo>
                <a:lnTo>
                  <a:pt x="20691" y="15231"/>
                </a:lnTo>
                <a:lnTo>
                  <a:pt x="20654" y="15265"/>
                </a:lnTo>
                <a:lnTo>
                  <a:pt x="20648" y="15298"/>
                </a:lnTo>
                <a:lnTo>
                  <a:pt x="20712" y="15338"/>
                </a:lnTo>
                <a:lnTo>
                  <a:pt x="20734" y="15386"/>
                </a:lnTo>
                <a:lnTo>
                  <a:pt x="20696" y="15466"/>
                </a:lnTo>
                <a:lnTo>
                  <a:pt x="20722" y="15478"/>
                </a:lnTo>
                <a:lnTo>
                  <a:pt x="20734" y="15505"/>
                </a:lnTo>
                <a:lnTo>
                  <a:pt x="20776" y="15466"/>
                </a:lnTo>
                <a:lnTo>
                  <a:pt x="20807" y="15399"/>
                </a:lnTo>
                <a:lnTo>
                  <a:pt x="20829" y="15352"/>
                </a:lnTo>
                <a:lnTo>
                  <a:pt x="20834" y="15332"/>
                </a:lnTo>
                <a:lnTo>
                  <a:pt x="20829" y="15292"/>
                </a:lnTo>
                <a:lnTo>
                  <a:pt x="20845" y="15265"/>
                </a:lnTo>
                <a:lnTo>
                  <a:pt x="20894" y="15265"/>
                </a:lnTo>
                <a:lnTo>
                  <a:pt x="20909" y="15210"/>
                </a:lnTo>
                <a:lnTo>
                  <a:pt x="20925" y="15124"/>
                </a:lnTo>
                <a:lnTo>
                  <a:pt x="20894" y="15118"/>
                </a:lnTo>
                <a:lnTo>
                  <a:pt x="20860" y="15152"/>
                </a:lnTo>
                <a:lnTo>
                  <a:pt x="20824" y="15143"/>
                </a:lnTo>
                <a:lnTo>
                  <a:pt x="20776" y="15118"/>
                </a:lnTo>
                <a:lnTo>
                  <a:pt x="20766" y="15043"/>
                </a:lnTo>
                <a:lnTo>
                  <a:pt x="20739" y="15018"/>
                </a:lnTo>
                <a:lnTo>
                  <a:pt x="20739" y="15085"/>
                </a:lnTo>
                <a:lnTo>
                  <a:pt x="20696" y="14984"/>
                </a:lnTo>
                <a:lnTo>
                  <a:pt x="20681" y="14902"/>
                </a:lnTo>
                <a:lnTo>
                  <a:pt x="20633" y="14884"/>
                </a:lnTo>
                <a:lnTo>
                  <a:pt x="20601" y="14836"/>
                </a:lnTo>
                <a:close/>
                <a:moveTo>
                  <a:pt x="20589" y="15392"/>
                </a:moveTo>
                <a:lnTo>
                  <a:pt x="20548" y="15438"/>
                </a:lnTo>
                <a:lnTo>
                  <a:pt x="20541" y="15493"/>
                </a:lnTo>
                <a:lnTo>
                  <a:pt x="20521" y="15512"/>
                </a:lnTo>
                <a:lnTo>
                  <a:pt x="20495" y="15587"/>
                </a:lnTo>
                <a:lnTo>
                  <a:pt x="20456" y="15639"/>
                </a:lnTo>
                <a:lnTo>
                  <a:pt x="20408" y="15694"/>
                </a:lnTo>
                <a:lnTo>
                  <a:pt x="20367" y="15733"/>
                </a:lnTo>
                <a:lnTo>
                  <a:pt x="20328" y="15754"/>
                </a:lnTo>
                <a:lnTo>
                  <a:pt x="20255" y="15855"/>
                </a:lnTo>
                <a:lnTo>
                  <a:pt x="20222" y="15928"/>
                </a:lnTo>
                <a:lnTo>
                  <a:pt x="20234" y="15968"/>
                </a:lnTo>
                <a:lnTo>
                  <a:pt x="20297" y="15974"/>
                </a:lnTo>
                <a:lnTo>
                  <a:pt x="20335" y="16008"/>
                </a:lnTo>
                <a:lnTo>
                  <a:pt x="20388" y="16014"/>
                </a:lnTo>
                <a:lnTo>
                  <a:pt x="20415" y="15980"/>
                </a:lnTo>
                <a:lnTo>
                  <a:pt x="20461" y="15934"/>
                </a:lnTo>
                <a:lnTo>
                  <a:pt x="20495" y="15828"/>
                </a:lnTo>
                <a:lnTo>
                  <a:pt x="20510" y="15761"/>
                </a:lnTo>
                <a:lnTo>
                  <a:pt x="20563" y="15727"/>
                </a:lnTo>
                <a:lnTo>
                  <a:pt x="20606" y="15721"/>
                </a:lnTo>
                <a:lnTo>
                  <a:pt x="20584" y="15673"/>
                </a:lnTo>
                <a:lnTo>
                  <a:pt x="20616" y="15633"/>
                </a:lnTo>
                <a:lnTo>
                  <a:pt x="20654" y="15560"/>
                </a:lnTo>
                <a:lnTo>
                  <a:pt x="20674" y="15512"/>
                </a:lnTo>
                <a:lnTo>
                  <a:pt x="20674" y="15472"/>
                </a:lnTo>
                <a:lnTo>
                  <a:pt x="20659" y="15432"/>
                </a:lnTo>
                <a:lnTo>
                  <a:pt x="20616" y="15472"/>
                </a:lnTo>
                <a:lnTo>
                  <a:pt x="20601" y="15432"/>
                </a:lnTo>
                <a:lnTo>
                  <a:pt x="20589" y="15392"/>
                </a:lnTo>
                <a:close/>
                <a:moveTo>
                  <a:pt x="18952" y="15411"/>
                </a:moveTo>
                <a:lnTo>
                  <a:pt x="18952" y="15459"/>
                </a:lnTo>
                <a:lnTo>
                  <a:pt x="18984" y="15539"/>
                </a:lnTo>
                <a:lnTo>
                  <a:pt x="18994" y="15606"/>
                </a:lnTo>
                <a:lnTo>
                  <a:pt x="19025" y="15694"/>
                </a:lnTo>
                <a:lnTo>
                  <a:pt x="19064" y="15694"/>
                </a:lnTo>
                <a:lnTo>
                  <a:pt x="19073" y="15700"/>
                </a:lnTo>
                <a:lnTo>
                  <a:pt x="19117" y="15633"/>
                </a:lnTo>
                <a:lnTo>
                  <a:pt x="19138" y="15660"/>
                </a:lnTo>
                <a:lnTo>
                  <a:pt x="19143" y="15579"/>
                </a:lnTo>
                <a:lnTo>
                  <a:pt x="19165" y="15545"/>
                </a:lnTo>
                <a:lnTo>
                  <a:pt x="19158" y="15426"/>
                </a:lnTo>
                <a:lnTo>
                  <a:pt x="19122" y="15419"/>
                </a:lnTo>
                <a:lnTo>
                  <a:pt x="19078" y="15438"/>
                </a:lnTo>
                <a:lnTo>
                  <a:pt x="19047" y="15453"/>
                </a:lnTo>
                <a:lnTo>
                  <a:pt x="18989" y="15419"/>
                </a:lnTo>
                <a:lnTo>
                  <a:pt x="18952" y="15411"/>
                </a:lnTo>
                <a:close/>
                <a:moveTo>
                  <a:pt x="14526" y="16229"/>
                </a:moveTo>
                <a:lnTo>
                  <a:pt x="14526" y="16248"/>
                </a:lnTo>
                <a:lnTo>
                  <a:pt x="14516" y="16296"/>
                </a:lnTo>
                <a:lnTo>
                  <a:pt x="14516" y="16357"/>
                </a:lnTo>
                <a:lnTo>
                  <a:pt x="14606" y="16349"/>
                </a:lnTo>
                <a:lnTo>
                  <a:pt x="14622" y="16303"/>
                </a:lnTo>
                <a:lnTo>
                  <a:pt x="14622" y="16276"/>
                </a:lnTo>
                <a:lnTo>
                  <a:pt x="14564" y="16263"/>
                </a:lnTo>
                <a:lnTo>
                  <a:pt x="14526" y="16229"/>
                </a:lnTo>
                <a:close/>
                <a:moveTo>
                  <a:pt x="7084" y="16510"/>
                </a:moveTo>
                <a:lnTo>
                  <a:pt x="7053" y="16558"/>
                </a:lnTo>
                <a:lnTo>
                  <a:pt x="6999" y="16531"/>
                </a:lnTo>
                <a:lnTo>
                  <a:pt x="6931" y="16598"/>
                </a:lnTo>
                <a:lnTo>
                  <a:pt x="6963" y="16650"/>
                </a:lnTo>
                <a:lnTo>
                  <a:pt x="7011" y="16598"/>
                </a:lnTo>
                <a:lnTo>
                  <a:pt x="7038" y="16638"/>
                </a:lnTo>
                <a:lnTo>
                  <a:pt x="7117" y="16604"/>
                </a:lnTo>
                <a:lnTo>
                  <a:pt x="7132" y="16564"/>
                </a:lnTo>
                <a:lnTo>
                  <a:pt x="7084" y="16510"/>
                </a:lnTo>
                <a:close/>
                <a:moveTo>
                  <a:pt x="6458" y="16677"/>
                </a:moveTo>
                <a:lnTo>
                  <a:pt x="6404" y="16732"/>
                </a:lnTo>
                <a:lnTo>
                  <a:pt x="6383" y="16811"/>
                </a:lnTo>
                <a:lnTo>
                  <a:pt x="6356" y="16872"/>
                </a:lnTo>
                <a:lnTo>
                  <a:pt x="6276" y="16826"/>
                </a:lnTo>
                <a:lnTo>
                  <a:pt x="6197" y="16744"/>
                </a:lnTo>
                <a:lnTo>
                  <a:pt x="6148" y="16717"/>
                </a:lnTo>
                <a:lnTo>
                  <a:pt x="6228" y="16851"/>
                </a:lnTo>
                <a:lnTo>
                  <a:pt x="6286" y="16926"/>
                </a:lnTo>
                <a:lnTo>
                  <a:pt x="6361" y="16993"/>
                </a:lnTo>
                <a:lnTo>
                  <a:pt x="6419" y="17012"/>
                </a:lnTo>
                <a:lnTo>
                  <a:pt x="6463" y="17052"/>
                </a:lnTo>
                <a:lnTo>
                  <a:pt x="6526" y="17067"/>
                </a:lnTo>
                <a:lnTo>
                  <a:pt x="6574" y="17027"/>
                </a:lnTo>
                <a:lnTo>
                  <a:pt x="6596" y="16972"/>
                </a:lnTo>
                <a:lnTo>
                  <a:pt x="6627" y="17019"/>
                </a:lnTo>
                <a:lnTo>
                  <a:pt x="6680" y="17012"/>
                </a:lnTo>
                <a:lnTo>
                  <a:pt x="6707" y="16945"/>
                </a:lnTo>
                <a:lnTo>
                  <a:pt x="6627" y="16918"/>
                </a:lnTo>
                <a:lnTo>
                  <a:pt x="6547" y="16839"/>
                </a:lnTo>
                <a:lnTo>
                  <a:pt x="6521" y="16751"/>
                </a:lnTo>
                <a:lnTo>
                  <a:pt x="6499" y="16692"/>
                </a:lnTo>
                <a:lnTo>
                  <a:pt x="6458" y="16677"/>
                </a:lnTo>
                <a:close/>
                <a:moveTo>
                  <a:pt x="7127" y="18178"/>
                </a:moveTo>
                <a:lnTo>
                  <a:pt x="7084" y="18199"/>
                </a:lnTo>
                <a:lnTo>
                  <a:pt x="7053" y="18245"/>
                </a:lnTo>
                <a:lnTo>
                  <a:pt x="7011" y="18291"/>
                </a:lnTo>
                <a:lnTo>
                  <a:pt x="6963" y="18312"/>
                </a:lnTo>
                <a:lnTo>
                  <a:pt x="6920" y="18346"/>
                </a:lnTo>
                <a:lnTo>
                  <a:pt x="6883" y="18392"/>
                </a:lnTo>
                <a:lnTo>
                  <a:pt x="6825" y="18406"/>
                </a:lnTo>
                <a:lnTo>
                  <a:pt x="6792" y="18452"/>
                </a:lnTo>
                <a:lnTo>
                  <a:pt x="6760" y="18500"/>
                </a:lnTo>
                <a:lnTo>
                  <a:pt x="6733" y="18574"/>
                </a:lnTo>
                <a:lnTo>
                  <a:pt x="6685" y="18626"/>
                </a:lnTo>
                <a:lnTo>
                  <a:pt x="6649" y="18680"/>
                </a:lnTo>
                <a:lnTo>
                  <a:pt x="6612" y="18754"/>
                </a:lnTo>
                <a:lnTo>
                  <a:pt x="6579" y="18808"/>
                </a:lnTo>
                <a:lnTo>
                  <a:pt x="6547" y="18888"/>
                </a:lnTo>
                <a:lnTo>
                  <a:pt x="6559" y="18969"/>
                </a:lnTo>
                <a:lnTo>
                  <a:pt x="6569" y="19049"/>
                </a:lnTo>
                <a:lnTo>
                  <a:pt x="6559" y="19128"/>
                </a:lnTo>
                <a:lnTo>
                  <a:pt x="6537" y="19210"/>
                </a:lnTo>
                <a:lnTo>
                  <a:pt x="6511" y="19289"/>
                </a:lnTo>
                <a:lnTo>
                  <a:pt x="6506" y="19371"/>
                </a:lnTo>
                <a:lnTo>
                  <a:pt x="6506" y="19457"/>
                </a:lnTo>
                <a:lnTo>
                  <a:pt x="6521" y="19530"/>
                </a:lnTo>
                <a:lnTo>
                  <a:pt x="6542" y="19618"/>
                </a:lnTo>
                <a:lnTo>
                  <a:pt x="6559" y="19706"/>
                </a:lnTo>
                <a:lnTo>
                  <a:pt x="6579" y="19798"/>
                </a:lnTo>
                <a:lnTo>
                  <a:pt x="6586" y="19892"/>
                </a:lnTo>
                <a:lnTo>
                  <a:pt x="6574" y="19999"/>
                </a:lnTo>
                <a:lnTo>
                  <a:pt x="6537" y="20074"/>
                </a:lnTo>
                <a:lnTo>
                  <a:pt x="6479" y="20127"/>
                </a:lnTo>
                <a:lnTo>
                  <a:pt x="6404" y="20160"/>
                </a:lnTo>
                <a:lnTo>
                  <a:pt x="6325" y="20194"/>
                </a:lnTo>
                <a:lnTo>
                  <a:pt x="6255" y="20227"/>
                </a:lnTo>
                <a:lnTo>
                  <a:pt x="6192" y="20294"/>
                </a:lnTo>
                <a:lnTo>
                  <a:pt x="6133" y="20349"/>
                </a:lnTo>
                <a:lnTo>
                  <a:pt x="6054" y="20376"/>
                </a:lnTo>
                <a:lnTo>
                  <a:pt x="6015" y="20288"/>
                </a:lnTo>
                <a:lnTo>
                  <a:pt x="5957" y="20233"/>
                </a:lnTo>
                <a:lnTo>
                  <a:pt x="5877" y="20261"/>
                </a:lnTo>
                <a:lnTo>
                  <a:pt x="5819" y="20160"/>
                </a:lnTo>
                <a:lnTo>
                  <a:pt x="5793" y="20248"/>
                </a:lnTo>
                <a:lnTo>
                  <a:pt x="5749" y="20349"/>
                </a:lnTo>
                <a:lnTo>
                  <a:pt x="5681" y="20288"/>
                </a:lnTo>
                <a:lnTo>
                  <a:pt x="5607" y="20261"/>
                </a:lnTo>
                <a:lnTo>
                  <a:pt x="5532" y="20248"/>
                </a:lnTo>
                <a:lnTo>
                  <a:pt x="5484" y="20148"/>
                </a:lnTo>
                <a:lnTo>
                  <a:pt x="5409" y="20175"/>
                </a:lnTo>
                <a:lnTo>
                  <a:pt x="5341" y="20127"/>
                </a:lnTo>
                <a:lnTo>
                  <a:pt x="5297" y="20020"/>
                </a:lnTo>
                <a:lnTo>
                  <a:pt x="5244" y="20208"/>
                </a:lnTo>
                <a:lnTo>
                  <a:pt x="5169" y="20227"/>
                </a:lnTo>
                <a:lnTo>
                  <a:pt x="5106" y="20166"/>
                </a:lnTo>
                <a:lnTo>
                  <a:pt x="5036" y="20200"/>
                </a:lnTo>
                <a:lnTo>
                  <a:pt x="4957" y="20248"/>
                </a:lnTo>
                <a:lnTo>
                  <a:pt x="4883" y="20282"/>
                </a:lnTo>
                <a:lnTo>
                  <a:pt x="4804" y="20267"/>
                </a:lnTo>
                <a:lnTo>
                  <a:pt x="4777" y="20181"/>
                </a:lnTo>
                <a:lnTo>
                  <a:pt x="4717" y="20108"/>
                </a:lnTo>
                <a:lnTo>
                  <a:pt x="4649" y="20066"/>
                </a:lnTo>
                <a:lnTo>
                  <a:pt x="4574" y="20081"/>
                </a:lnTo>
                <a:lnTo>
                  <a:pt x="4495" y="20066"/>
                </a:lnTo>
                <a:lnTo>
                  <a:pt x="4451" y="20033"/>
                </a:lnTo>
                <a:lnTo>
                  <a:pt x="4473" y="20221"/>
                </a:lnTo>
                <a:lnTo>
                  <a:pt x="4485" y="20315"/>
                </a:lnTo>
                <a:lnTo>
                  <a:pt x="4521" y="20416"/>
                </a:lnTo>
                <a:lnTo>
                  <a:pt x="4596" y="20434"/>
                </a:lnTo>
                <a:lnTo>
                  <a:pt x="4623" y="20529"/>
                </a:lnTo>
                <a:lnTo>
                  <a:pt x="4659" y="20623"/>
                </a:lnTo>
                <a:lnTo>
                  <a:pt x="4628" y="20750"/>
                </a:lnTo>
                <a:lnTo>
                  <a:pt x="4548" y="20696"/>
                </a:lnTo>
                <a:lnTo>
                  <a:pt x="4473" y="20656"/>
                </a:lnTo>
                <a:lnTo>
                  <a:pt x="4383" y="20644"/>
                </a:lnTo>
                <a:lnTo>
                  <a:pt x="4308" y="20696"/>
                </a:lnTo>
                <a:lnTo>
                  <a:pt x="4229" y="20711"/>
                </a:lnTo>
                <a:lnTo>
                  <a:pt x="4159" y="20635"/>
                </a:lnTo>
                <a:lnTo>
                  <a:pt x="4079" y="20602"/>
                </a:lnTo>
                <a:lnTo>
                  <a:pt x="4011" y="20495"/>
                </a:lnTo>
                <a:lnTo>
                  <a:pt x="3946" y="20583"/>
                </a:lnTo>
                <a:lnTo>
                  <a:pt x="3909" y="20489"/>
                </a:lnTo>
                <a:lnTo>
                  <a:pt x="3893" y="20395"/>
                </a:lnTo>
                <a:lnTo>
                  <a:pt x="3851" y="20309"/>
                </a:lnTo>
                <a:lnTo>
                  <a:pt x="3793" y="20401"/>
                </a:lnTo>
                <a:lnTo>
                  <a:pt x="3723" y="20449"/>
                </a:lnTo>
                <a:lnTo>
                  <a:pt x="3648" y="20395"/>
                </a:lnTo>
                <a:lnTo>
                  <a:pt x="3574" y="20434"/>
                </a:lnTo>
                <a:lnTo>
                  <a:pt x="3516" y="20516"/>
                </a:lnTo>
                <a:lnTo>
                  <a:pt x="3436" y="20529"/>
                </a:lnTo>
                <a:lnTo>
                  <a:pt x="3351" y="20522"/>
                </a:lnTo>
                <a:lnTo>
                  <a:pt x="3266" y="20516"/>
                </a:lnTo>
                <a:lnTo>
                  <a:pt x="3186" y="20529"/>
                </a:lnTo>
                <a:lnTo>
                  <a:pt x="3095" y="20495"/>
                </a:lnTo>
                <a:lnTo>
                  <a:pt x="3022" y="20476"/>
                </a:lnTo>
                <a:lnTo>
                  <a:pt x="2942" y="20510"/>
                </a:lnTo>
                <a:lnTo>
                  <a:pt x="2862" y="20516"/>
                </a:lnTo>
                <a:lnTo>
                  <a:pt x="2782" y="20468"/>
                </a:lnTo>
                <a:lnTo>
                  <a:pt x="2696" y="20501"/>
                </a:lnTo>
                <a:lnTo>
                  <a:pt x="2659" y="20483"/>
                </a:lnTo>
                <a:lnTo>
                  <a:pt x="2611" y="20468"/>
                </a:lnTo>
                <a:lnTo>
                  <a:pt x="2543" y="20529"/>
                </a:lnTo>
                <a:lnTo>
                  <a:pt x="2478" y="20583"/>
                </a:lnTo>
                <a:lnTo>
                  <a:pt x="2399" y="20650"/>
                </a:lnTo>
                <a:lnTo>
                  <a:pt x="2319" y="20677"/>
                </a:lnTo>
                <a:lnTo>
                  <a:pt x="2239" y="20683"/>
                </a:lnTo>
                <a:lnTo>
                  <a:pt x="2171" y="20757"/>
                </a:lnTo>
                <a:lnTo>
                  <a:pt x="2079" y="20817"/>
                </a:lnTo>
                <a:lnTo>
                  <a:pt x="2048" y="20717"/>
                </a:lnTo>
                <a:lnTo>
                  <a:pt x="1968" y="20769"/>
                </a:lnTo>
                <a:lnTo>
                  <a:pt x="1951" y="20870"/>
                </a:lnTo>
                <a:lnTo>
                  <a:pt x="1985" y="21052"/>
                </a:lnTo>
                <a:lnTo>
                  <a:pt x="6393" y="21052"/>
                </a:lnTo>
                <a:lnTo>
                  <a:pt x="6511" y="20958"/>
                </a:lnTo>
                <a:lnTo>
                  <a:pt x="6579" y="20891"/>
                </a:lnTo>
                <a:lnTo>
                  <a:pt x="6659" y="20845"/>
                </a:lnTo>
                <a:lnTo>
                  <a:pt x="6750" y="20736"/>
                </a:lnTo>
                <a:lnTo>
                  <a:pt x="6782" y="20644"/>
                </a:lnTo>
                <a:lnTo>
                  <a:pt x="6808" y="20543"/>
                </a:lnTo>
                <a:lnTo>
                  <a:pt x="6888" y="20501"/>
                </a:lnTo>
                <a:lnTo>
                  <a:pt x="6920" y="20416"/>
                </a:lnTo>
                <a:lnTo>
                  <a:pt x="6951" y="20309"/>
                </a:lnTo>
                <a:lnTo>
                  <a:pt x="6963" y="20166"/>
                </a:lnTo>
                <a:lnTo>
                  <a:pt x="6941" y="20074"/>
                </a:lnTo>
                <a:lnTo>
                  <a:pt x="6941" y="19974"/>
                </a:lnTo>
                <a:lnTo>
                  <a:pt x="6920" y="19886"/>
                </a:lnTo>
                <a:lnTo>
                  <a:pt x="6915" y="19673"/>
                </a:lnTo>
                <a:lnTo>
                  <a:pt x="6898" y="19585"/>
                </a:lnTo>
                <a:lnTo>
                  <a:pt x="6866" y="19511"/>
                </a:lnTo>
                <a:lnTo>
                  <a:pt x="6851" y="19430"/>
                </a:lnTo>
                <a:lnTo>
                  <a:pt x="6840" y="19350"/>
                </a:lnTo>
                <a:lnTo>
                  <a:pt x="6813" y="19271"/>
                </a:lnTo>
                <a:lnTo>
                  <a:pt x="6772" y="19204"/>
                </a:lnTo>
                <a:lnTo>
                  <a:pt x="6724" y="19156"/>
                </a:lnTo>
                <a:lnTo>
                  <a:pt x="6692" y="19095"/>
                </a:lnTo>
                <a:lnTo>
                  <a:pt x="6670" y="19009"/>
                </a:lnTo>
                <a:lnTo>
                  <a:pt x="6680" y="18942"/>
                </a:lnTo>
                <a:lnTo>
                  <a:pt x="6719" y="18854"/>
                </a:lnTo>
                <a:lnTo>
                  <a:pt x="6750" y="18802"/>
                </a:lnTo>
                <a:lnTo>
                  <a:pt x="6782" y="18735"/>
                </a:lnTo>
                <a:lnTo>
                  <a:pt x="6840" y="18720"/>
                </a:lnTo>
                <a:lnTo>
                  <a:pt x="6878" y="18680"/>
                </a:lnTo>
                <a:lnTo>
                  <a:pt x="6851" y="18620"/>
                </a:lnTo>
                <a:lnTo>
                  <a:pt x="6845" y="18553"/>
                </a:lnTo>
                <a:lnTo>
                  <a:pt x="6856" y="18486"/>
                </a:lnTo>
                <a:lnTo>
                  <a:pt x="6883" y="18433"/>
                </a:lnTo>
                <a:lnTo>
                  <a:pt x="6925" y="18385"/>
                </a:lnTo>
                <a:lnTo>
                  <a:pt x="6968" y="18352"/>
                </a:lnTo>
                <a:lnTo>
                  <a:pt x="7016" y="18333"/>
                </a:lnTo>
                <a:lnTo>
                  <a:pt x="7058" y="18358"/>
                </a:lnTo>
                <a:lnTo>
                  <a:pt x="7084" y="18325"/>
                </a:lnTo>
                <a:lnTo>
                  <a:pt x="7144" y="18272"/>
                </a:lnTo>
                <a:lnTo>
                  <a:pt x="7164" y="18218"/>
                </a:lnTo>
                <a:lnTo>
                  <a:pt x="7127" y="18178"/>
                </a:lnTo>
                <a:close/>
                <a:moveTo>
                  <a:pt x="18387" y="18519"/>
                </a:moveTo>
                <a:lnTo>
                  <a:pt x="18387" y="18593"/>
                </a:lnTo>
                <a:lnTo>
                  <a:pt x="18372" y="18680"/>
                </a:lnTo>
                <a:lnTo>
                  <a:pt x="18319" y="18693"/>
                </a:lnTo>
                <a:lnTo>
                  <a:pt x="18266" y="18714"/>
                </a:lnTo>
                <a:lnTo>
                  <a:pt x="18196" y="18714"/>
                </a:lnTo>
                <a:lnTo>
                  <a:pt x="18138" y="18720"/>
                </a:lnTo>
                <a:lnTo>
                  <a:pt x="18075" y="18754"/>
                </a:lnTo>
                <a:lnTo>
                  <a:pt x="18021" y="18781"/>
                </a:lnTo>
                <a:lnTo>
                  <a:pt x="17968" y="18768"/>
                </a:lnTo>
                <a:lnTo>
                  <a:pt x="17915" y="18747"/>
                </a:lnTo>
                <a:lnTo>
                  <a:pt x="17867" y="18747"/>
                </a:lnTo>
                <a:lnTo>
                  <a:pt x="17809" y="18775"/>
                </a:lnTo>
                <a:lnTo>
                  <a:pt x="17749" y="18760"/>
                </a:lnTo>
                <a:lnTo>
                  <a:pt x="17696" y="18735"/>
                </a:lnTo>
                <a:lnTo>
                  <a:pt x="17642" y="18747"/>
                </a:lnTo>
                <a:lnTo>
                  <a:pt x="17606" y="18808"/>
                </a:lnTo>
                <a:lnTo>
                  <a:pt x="17558" y="18860"/>
                </a:lnTo>
                <a:lnTo>
                  <a:pt x="17499" y="18881"/>
                </a:lnTo>
                <a:lnTo>
                  <a:pt x="17425" y="18860"/>
                </a:lnTo>
                <a:lnTo>
                  <a:pt x="17356" y="18814"/>
                </a:lnTo>
                <a:lnTo>
                  <a:pt x="17313" y="18768"/>
                </a:lnTo>
                <a:lnTo>
                  <a:pt x="17250" y="18775"/>
                </a:lnTo>
                <a:lnTo>
                  <a:pt x="17212" y="18714"/>
                </a:lnTo>
                <a:lnTo>
                  <a:pt x="17180" y="18659"/>
                </a:lnTo>
                <a:lnTo>
                  <a:pt x="17132" y="18620"/>
                </a:lnTo>
                <a:lnTo>
                  <a:pt x="17091" y="18659"/>
                </a:lnTo>
                <a:lnTo>
                  <a:pt x="17026" y="18668"/>
                </a:lnTo>
                <a:lnTo>
                  <a:pt x="16989" y="18720"/>
                </a:lnTo>
                <a:lnTo>
                  <a:pt x="16936" y="18775"/>
                </a:lnTo>
                <a:lnTo>
                  <a:pt x="16878" y="18802"/>
                </a:lnTo>
                <a:lnTo>
                  <a:pt x="16813" y="18821"/>
                </a:lnTo>
                <a:lnTo>
                  <a:pt x="16760" y="18821"/>
                </a:lnTo>
                <a:lnTo>
                  <a:pt x="16702" y="18814"/>
                </a:lnTo>
                <a:lnTo>
                  <a:pt x="16627" y="18708"/>
                </a:lnTo>
                <a:lnTo>
                  <a:pt x="16590" y="18641"/>
                </a:lnTo>
                <a:lnTo>
                  <a:pt x="16542" y="18593"/>
                </a:lnTo>
                <a:lnTo>
                  <a:pt x="16505" y="18577"/>
                </a:lnTo>
                <a:lnTo>
                  <a:pt x="16431" y="18701"/>
                </a:lnTo>
                <a:lnTo>
                  <a:pt x="16392" y="18754"/>
                </a:lnTo>
                <a:lnTo>
                  <a:pt x="16361" y="18814"/>
                </a:lnTo>
                <a:lnTo>
                  <a:pt x="16324" y="18875"/>
                </a:lnTo>
                <a:lnTo>
                  <a:pt x="16266" y="18848"/>
                </a:lnTo>
                <a:lnTo>
                  <a:pt x="16213" y="18875"/>
                </a:lnTo>
                <a:lnTo>
                  <a:pt x="16148" y="18875"/>
                </a:lnTo>
                <a:lnTo>
                  <a:pt x="16095" y="18902"/>
                </a:lnTo>
                <a:lnTo>
                  <a:pt x="16047" y="18860"/>
                </a:lnTo>
                <a:lnTo>
                  <a:pt x="16000" y="18848"/>
                </a:lnTo>
                <a:lnTo>
                  <a:pt x="15962" y="18869"/>
                </a:lnTo>
                <a:lnTo>
                  <a:pt x="15909" y="18860"/>
                </a:lnTo>
                <a:lnTo>
                  <a:pt x="15851" y="18848"/>
                </a:lnTo>
                <a:lnTo>
                  <a:pt x="15792" y="18875"/>
                </a:lnTo>
                <a:lnTo>
                  <a:pt x="15739" y="18854"/>
                </a:lnTo>
                <a:lnTo>
                  <a:pt x="15691" y="18821"/>
                </a:lnTo>
                <a:lnTo>
                  <a:pt x="15659" y="18735"/>
                </a:lnTo>
                <a:lnTo>
                  <a:pt x="15638" y="18680"/>
                </a:lnTo>
                <a:lnTo>
                  <a:pt x="15611" y="18808"/>
                </a:lnTo>
                <a:lnTo>
                  <a:pt x="15568" y="18854"/>
                </a:lnTo>
                <a:lnTo>
                  <a:pt x="15505" y="18848"/>
                </a:lnTo>
                <a:lnTo>
                  <a:pt x="15447" y="18869"/>
                </a:lnTo>
                <a:lnTo>
                  <a:pt x="15393" y="18888"/>
                </a:lnTo>
                <a:lnTo>
                  <a:pt x="15335" y="18869"/>
                </a:lnTo>
                <a:lnTo>
                  <a:pt x="15292" y="18894"/>
                </a:lnTo>
                <a:lnTo>
                  <a:pt x="15260" y="18936"/>
                </a:lnTo>
                <a:lnTo>
                  <a:pt x="15229" y="18994"/>
                </a:lnTo>
                <a:lnTo>
                  <a:pt x="15181" y="19036"/>
                </a:lnTo>
                <a:lnTo>
                  <a:pt x="15122" y="19082"/>
                </a:lnTo>
                <a:lnTo>
                  <a:pt x="15079" y="19162"/>
                </a:lnTo>
                <a:lnTo>
                  <a:pt x="15063" y="19237"/>
                </a:lnTo>
                <a:lnTo>
                  <a:pt x="15036" y="19317"/>
                </a:lnTo>
                <a:lnTo>
                  <a:pt x="14978" y="19350"/>
                </a:lnTo>
                <a:lnTo>
                  <a:pt x="14920" y="19377"/>
                </a:lnTo>
                <a:lnTo>
                  <a:pt x="14850" y="19384"/>
                </a:lnTo>
                <a:lnTo>
                  <a:pt x="14813" y="19405"/>
                </a:lnTo>
                <a:lnTo>
                  <a:pt x="14787" y="19511"/>
                </a:lnTo>
                <a:lnTo>
                  <a:pt x="14770" y="19585"/>
                </a:lnTo>
                <a:lnTo>
                  <a:pt x="14734" y="19652"/>
                </a:lnTo>
                <a:lnTo>
                  <a:pt x="14702" y="19725"/>
                </a:lnTo>
                <a:lnTo>
                  <a:pt x="14680" y="19813"/>
                </a:lnTo>
                <a:lnTo>
                  <a:pt x="14649" y="19907"/>
                </a:lnTo>
                <a:lnTo>
                  <a:pt x="14584" y="19947"/>
                </a:lnTo>
                <a:lnTo>
                  <a:pt x="14516" y="19920"/>
                </a:lnTo>
                <a:lnTo>
                  <a:pt x="14468" y="19846"/>
                </a:lnTo>
                <a:lnTo>
                  <a:pt x="14499" y="19752"/>
                </a:lnTo>
                <a:lnTo>
                  <a:pt x="14526" y="19664"/>
                </a:lnTo>
                <a:lnTo>
                  <a:pt x="14537" y="19578"/>
                </a:lnTo>
                <a:lnTo>
                  <a:pt x="14468" y="19585"/>
                </a:lnTo>
                <a:lnTo>
                  <a:pt x="14463" y="19497"/>
                </a:lnTo>
                <a:lnTo>
                  <a:pt x="14511" y="19417"/>
                </a:lnTo>
                <a:lnTo>
                  <a:pt x="14564" y="19363"/>
                </a:lnTo>
                <a:lnTo>
                  <a:pt x="14569" y="19271"/>
                </a:lnTo>
                <a:lnTo>
                  <a:pt x="14574" y="19216"/>
                </a:lnTo>
                <a:lnTo>
                  <a:pt x="14526" y="19009"/>
                </a:lnTo>
                <a:lnTo>
                  <a:pt x="14468" y="19009"/>
                </a:lnTo>
                <a:lnTo>
                  <a:pt x="14409" y="18994"/>
                </a:lnTo>
                <a:lnTo>
                  <a:pt x="14356" y="18969"/>
                </a:lnTo>
                <a:lnTo>
                  <a:pt x="14298" y="18948"/>
                </a:lnTo>
                <a:lnTo>
                  <a:pt x="14245" y="18909"/>
                </a:lnTo>
                <a:lnTo>
                  <a:pt x="14192" y="18982"/>
                </a:lnTo>
                <a:lnTo>
                  <a:pt x="14143" y="19022"/>
                </a:lnTo>
                <a:lnTo>
                  <a:pt x="14090" y="19009"/>
                </a:lnTo>
                <a:lnTo>
                  <a:pt x="14042" y="18955"/>
                </a:lnTo>
                <a:lnTo>
                  <a:pt x="14006" y="18909"/>
                </a:lnTo>
                <a:lnTo>
                  <a:pt x="13931" y="18881"/>
                </a:lnTo>
                <a:lnTo>
                  <a:pt x="13899" y="18835"/>
                </a:lnTo>
                <a:lnTo>
                  <a:pt x="13846" y="18768"/>
                </a:lnTo>
                <a:lnTo>
                  <a:pt x="13839" y="18687"/>
                </a:lnTo>
                <a:lnTo>
                  <a:pt x="13793" y="18641"/>
                </a:lnTo>
                <a:lnTo>
                  <a:pt x="13740" y="18620"/>
                </a:lnTo>
                <a:lnTo>
                  <a:pt x="13686" y="18613"/>
                </a:lnTo>
                <a:lnTo>
                  <a:pt x="13633" y="18626"/>
                </a:lnTo>
                <a:lnTo>
                  <a:pt x="13573" y="18653"/>
                </a:lnTo>
                <a:lnTo>
                  <a:pt x="13527" y="18687"/>
                </a:lnTo>
                <a:lnTo>
                  <a:pt x="13479" y="18741"/>
                </a:lnTo>
                <a:lnTo>
                  <a:pt x="13467" y="18808"/>
                </a:lnTo>
                <a:lnTo>
                  <a:pt x="13420" y="18848"/>
                </a:lnTo>
                <a:lnTo>
                  <a:pt x="13361" y="18848"/>
                </a:lnTo>
                <a:lnTo>
                  <a:pt x="13324" y="18894"/>
                </a:lnTo>
                <a:lnTo>
                  <a:pt x="13271" y="18969"/>
                </a:lnTo>
                <a:lnTo>
                  <a:pt x="13218" y="18942"/>
                </a:lnTo>
                <a:lnTo>
                  <a:pt x="13174" y="18982"/>
                </a:lnTo>
                <a:lnTo>
                  <a:pt x="13121" y="19028"/>
                </a:lnTo>
                <a:lnTo>
                  <a:pt x="13080" y="19076"/>
                </a:lnTo>
                <a:lnTo>
                  <a:pt x="13010" y="19109"/>
                </a:lnTo>
                <a:lnTo>
                  <a:pt x="12952" y="19143"/>
                </a:lnTo>
                <a:lnTo>
                  <a:pt x="12894" y="19210"/>
                </a:lnTo>
                <a:lnTo>
                  <a:pt x="12840" y="19243"/>
                </a:lnTo>
                <a:lnTo>
                  <a:pt x="12819" y="19329"/>
                </a:lnTo>
                <a:lnTo>
                  <a:pt x="12761" y="19384"/>
                </a:lnTo>
                <a:lnTo>
                  <a:pt x="12717" y="19329"/>
                </a:lnTo>
                <a:lnTo>
                  <a:pt x="12676" y="19256"/>
                </a:lnTo>
                <a:lnTo>
                  <a:pt x="12616" y="19271"/>
                </a:lnTo>
                <a:lnTo>
                  <a:pt x="12563" y="19223"/>
                </a:lnTo>
                <a:lnTo>
                  <a:pt x="12543" y="19149"/>
                </a:lnTo>
                <a:lnTo>
                  <a:pt x="12478" y="19122"/>
                </a:lnTo>
                <a:lnTo>
                  <a:pt x="12446" y="19189"/>
                </a:lnTo>
                <a:lnTo>
                  <a:pt x="12415" y="19304"/>
                </a:lnTo>
                <a:lnTo>
                  <a:pt x="12372" y="19356"/>
                </a:lnTo>
                <a:lnTo>
                  <a:pt x="12313" y="19377"/>
                </a:lnTo>
                <a:lnTo>
                  <a:pt x="12255" y="19417"/>
                </a:lnTo>
                <a:lnTo>
                  <a:pt x="12207" y="19478"/>
                </a:lnTo>
                <a:lnTo>
                  <a:pt x="12144" y="19505"/>
                </a:lnTo>
                <a:lnTo>
                  <a:pt x="12084" y="19530"/>
                </a:lnTo>
                <a:lnTo>
                  <a:pt x="12021" y="19539"/>
                </a:lnTo>
                <a:lnTo>
                  <a:pt x="11951" y="19539"/>
                </a:lnTo>
                <a:lnTo>
                  <a:pt x="11888" y="19545"/>
                </a:lnTo>
                <a:lnTo>
                  <a:pt x="11818" y="19585"/>
                </a:lnTo>
                <a:lnTo>
                  <a:pt x="11782" y="19518"/>
                </a:lnTo>
                <a:lnTo>
                  <a:pt x="11755" y="19444"/>
                </a:lnTo>
                <a:lnTo>
                  <a:pt x="11692" y="19430"/>
                </a:lnTo>
                <a:lnTo>
                  <a:pt x="11627" y="19411"/>
                </a:lnTo>
                <a:lnTo>
                  <a:pt x="11569" y="19405"/>
                </a:lnTo>
                <a:lnTo>
                  <a:pt x="11499" y="19411"/>
                </a:lnTo>
                <a:lnTo>
                  <a:pt x="11436" y="19438"/>
                </a:lnTo>
                <a:lnTo>
                  <a:pt x="11388" y="19518"/>
                </a:lnTo>
                <a:lnTo>
                  <a:pt x="11366" y="19438"/>
                </a:lnTo>
                <a:lnTo>
                  <a:pt x="11286" y="19423"/>
                </a:lnTo>
                <a:lnTo>
                  <a:pt x="11228" y="19484"/>
                </a:lnTo>
                <a:lnTo>
                  <a:pt x="11201" y="19572"/>
                </a:lnTo>
                <a:lnTo>
                  <a:pt x="11138" y="19612"/>
                </a:lnTo>
                <a:lnTo>
                  <a:pt x="11100" y="19539"/>
                </a:lnTo>
                <a:lnTo>
                  <a:pt x="11058" y="19430"/>
                </a:lnTo>
                <a:lnTo>
                  <a:pt x="11000" y="19463"/>
                </a:lnTo>
                <a:lnTo>
                  <a:pt x="10957" y="19411"/>
                </a:lnTo>
                <a:lnTo>
                  <a:pt x="10921" y="19484"/>
                </a:lnTo>
                <a:lnTo>
                  <a:pt x="10872" y="19530"/>
                </a:lnTo>
                <a:lnTo>
                  <a:pt x="10802" y="19564"/>
                </a:lnTo>
                <a:lnTo>
                  <a:pt x="10744" y="19618"/>
                </a:lnTo>
                <a:lnTo>
                  <a:pt x="10681" y="19652"/>
                </a:lnTo>
                <a:lnTo>
                  <a:pt x="10616" y="19679"/>
                </a:lnTo>
                <a:lnTo>
                  <a:pt x="10553" y="19719"/>
                </a:lnTo>
                <a:lnTo>
                  <a:pt x="10488" y="19798"/>
                </a:lnTo>
                <a:lnTo>
                  <a:pt x="10468" y="19706"/>
                </a:lnTo>
                <a:lnTo>
                  <a:pt x="10399" y="19691"/>
                </a:lnTo>
                <a:lnTo>
                  <a:pt x="10324" y="19719"/>
                </a:lnTo>
                <a:lnTo>
                  <a:pt x="10249" y="19758"/>
                </a:lnTo>
                <a:lnTo>
                  <a:pt x="10181" y="19746"/>
                </a:lnTo>
                <a:lnTo>
                  <a:pt x="10164" y="19658"/>
                </a:lnTo>
                <a:lnTo>
                  <a:pt x="10101" y="19639"/>
                </a:lnTo>
                <a:lnTo>
                  <a:pt x="10074" y="19725"/>
                </a:lnTo>
                <a:lnTo>
                  <a:pt x="10069" y="19813"/>
                </a:lnTo>
                <a:lnTo>
                  <a:pt x="10000" y="19798"/>
                </a:lnTo>
                <a:lnTo>
                  <a:pt x="9973" y="19725"/>
                </a:lnTo>
                <a:lnTo>
                  <a:pt x="9903" y="19712"/>
                </a:lnTo>
                <a:lnTo>
                  <a:pt x="9862" y="19773"/>
                </a:lnTo>
                <a:lnTo>
                  <a:pt x="9835" y="19886"/>
                </a:lnTo>
                <a:lnTo>
                  <a:pt x="9787" y="19980"/>
                </a:lnTo>
                <a:lnTo>
                  <a:pt x="9729" y="20053"/>
                </a:lnTo>
                <a:lnTo>
                  <a:pt x="9664" y="20114"/>
                </a:lnTo>
                <a:lnTo>
                  <a:pt x="9601" y="20160"/>
                </a:lnTo>
                <a:lnTo>
                  <a:pt x="9564" y="20242"/>
                </a:lnTo>
                <a:lnTo>
                  <a:pt x="9543" y="20349"/>
                </a:lnTo>
                <a:lnTo>
                  <a:pt x="9606" y="20416"/>
                </a:lnTo>
                <a:lnTo>
                  <a:pt x="9591" y="20522"/>
                </a:lnTo>
                <a:lnTo>
                  <a:pt x="9531" y="20602"/>
                </a:lnTo>
                <a:lnTo>
                  <a:pt x="9484" y="20696"/>
                </a:lnTo>
                <a:lnTo>
                  <a:pt x="9398" y="20784"/>
                </a:lnTo>
                <a:lnTo>
                  <a:pt x="9335" y="20857"/>
                </a:lnTo>
                <a:lnTo>
                  <a:pt x="9265" y="20924"/>
                </a:lnTo>
                <a:lnTo>
                  <a:pt x="9192" y="20985"/>
                </a:lnTo>
                <a:lnTo>
                  <a:pt x="9105" y="21031"/>
                </a:lnTo>
                <a:lnTo>
                  <a:pt x="8979" y="21052"/>
                </a:lnTo>
                <a:lnTo>
                  <a:pt x="20048" y="21052"/>
                </a:lnTo>
                <a:lnTo>
                  <a:pt x="20069" y="20918"/>
                </a:lnTo>
                <a:lnTo>
                  <a:pt x="20089" y="20790"/>
                </a:lnTo>
                <a:lnTo>
                  <a:pt x="20132" y="20702"/>
                </a:lnTo>
                <a:lnTo>
                  <a:pt x="20176" y="20596"/>
                </a:lnTo>
                <a:lnTo>
                  <a:pt x="20195" y="20489"/>
                </a:lnTo>
                <a:lnTo>
                  <a:pt x="20275" y="20428"/>
                </a:lnTo>
                <a:lnTo>
                  <a:pt x="20308" y="20334"/>
                </a:lnTo>
                <a:lnTo>
                  <a:pt x="20382" y="20294"/>
                </a:lnTo>
                <a:lnTo>
                  <a:pt x="20415" y="20187"/>
                </a:lnTo>
                <a:lnTo>
                  <a:pt x="20435" y="20100"/>
                </a:lnTo>
                <a:lnTo>
                  <a:pt x="20456" y="19986"/>
                </a:lnTo>
                <a:lnTo>
                  <a:pt x="20488" y="19907"/>
                </a:lnTo>
                <a:lnTo>
                  <a:pt x="20500" y="19813"/>
                </a:lnTo>
                <a:lnTo>
                  <a:pt x="20456" y="19746"/>
                </a:lnTo>
                <a:lnTo>
                  <a:pt x="20393" y="19698"/>
                </a:lnTo>
                <a:lnTo>
                  <a:pt x="20335" y="19645"/>
                </a:lnTo>
                <a:lnTo>
                  <a:pt x="20270" y="19612"/>
                </a:lnTo>
                <a:lnTo>
                  <a:pt x="20202" y="19597"/>
                </a:lnTo>
                <a:lnTo>
                  <a:pt x="20132" y="19597"/>
                </a:lnTo>
                <a:lnTo>
                  <a:pt x="20069" y="19585"/>
                </a:lnTo>
                <a:lnTo>
                  <a:pt x="19999" y="19591"/>
                </a:lnTo>
                <a:lnTo>
                  <a:pt x="19936" y="19557"/>
                </a:lnTo>
                <a:lnTo>
                  <a:pt x="19888" y="19478"/>
                </a:lnTo>
                <a:lnTo>
                  <a:pt x="19823" y="19430"/>
                </a:lnTo>
                <a:lnTo>
                  <a:pt x="19797" y="19344"/>
                </a:lnTo>
                <a:lnTo>
                  <a:pt x="19728" y="19323"/>
                </a:lnTo>
                <a:lnTo>
                  <a:pt x="19659" y="19304"/>
                </a:lnTo>
                <a:lnTo>
                  <a:pt x="19605" y="19250"/>
                </a:lnTo>
                <a:lnTo>
                  <a:pt x="19564" y="19189"/>
                </a:lnTo>
                <a:lnTo>
                  <a:pt x="19511" y="19128"/>
                </a:lnTo>
                <a:lnTo>
                  <a:pt x="19472" y="19195"/>
                </a:lnTo>
                <a:lnTo>
                  <a:pt x="19404" y="19195"/>
                </a:lnTo>
                <a:lnTo>
                  <a:pt x="19344" y="19162"/>
                </a:lnTo>
                <a:lnTo>
                  <a:pt x="19265" y="19128"/>
                </a:lnTo>
                <a:lnTo>
                  <a:pt x="19192" y="19095"/>
                </a:lnTo>
                <a:lnTo>
                  <a:pt x="19127" y="19049"/>
                </a:lnTo>
                <a:lnTo>
                  <a:pt x="19064" y="19003"/>
                </a:lnTo>
                <a:lnTo>
                  <a:pt x="19025" y="18942"/>
                </a:lnTo>
                <a:lnTo>
                  <a:pt x="19037" y="18875"/>
                </a:lnTo>
                <a:lnTo>
                  <a:pt x="18994" y="18814"/>
                </a:lnTo>
                <a:lnTo>
                  <a:pt x="18931" y="18802"/>
                </a:lnTo>
                <a:lnTo>
                  <a:pt x="18856" y="18787"/>
                </a:lnTo>
                <a:lnTo>
                  <a:pt x="18798" y="18793"/>
                </a:lnTo>
                <a:lnTo>
                  <a:pt x="18723" y="18793"/>
                </a:lnTo>
                <a:lnTo>
                  <a:pt x="18670" y="18808"/>
                </a:lnTo>
                <a:lnTo>
                  <a:pt x="18595" y="18808"/>
                </a:lnTo>
                <a:lnTo>
                  <a:pt x="18527" y="18821"/>
                </a:lnTo>
                <a:lnTo>
                  <a:pt x="18478" y="18787"/>
                </a:lnTo>
                <a:lnTo>
                  <a:pt x="18452" y="18726"/>
                </a:lnTo>
                <a:lnTo>
                  <a:pt x="18435" y="18653"/>
                </a:lnTo>
                <a:cubicBezTo>
                  <a:pt x="18434" y="18639"/>
                  <a:pt x="17617" y="21600"/>
                  <a:pt x="17615" y="21586"/>
                </a:cubicBezTo>
                <a:cubicBezTo>
                  <a:pt x="17613" y="21571"/>
                  <a:pt x="18427" y="18582"/>
                  <a:pt x="18425" y="18567"/>
                </a:cubicBezTo>
                <a:lnTo>
                  <a:pt x="18387" y="18519"/>
                </a:lnTo>
                <a:close/>
                <a:moveTo>
                  <a:pt x="6404" y="19195"/>
                </a:moveTo>
                <a:lnTo>
                  <a:pt x="6351" y="19229"/>
                </a:lnTo>
                <a:lnTo>
                  <a:pt x="6320" y="19323"/>
                </a:lnTo>
                <a:lnTo>
                  <a:pt x="6320" y="19497"/>
                </a:lnTo>
                <a:lnTo>
                  <a:pt x="6313" y="19578"/>
                </a:lnTo>
                <a:lnTo>
                  <a:pt x="6298" y="19691"/>
                </a:lnTo>
                <a:lnTo>
                  <a:pt x="6228" y="19685"/>
                </a:lnTo>
                <a:lnTo>
                  <a:pt x="6192" y="19712"/>
                </a:lnTo>
                <a:lnTo>
                  <a:pt x="6127" y="19806"/>
                </a:lnTo>
                <a:lnTo>
                  <a:pt x="6127" y="19899"/>
                </a:lnTo>
                <a:lnTo>
                  <a:pt x="6175" y="19974"/>
                </a:lnTo>
                <a:lnTo>
                  <a:pt x="6240" y="19940"/>
                </a:lnTo>
                <a:lnTo>
                  <a:pt x="6308" y="19907"/>
                </a:lnTo>
                <a:lnTo>
                  <a:pt x="6276" y="19999"/>
                </a:lnTo>
                <a:lnTo>
                  <a:pt x="6356" y="20007"/>
                </a:lnTo>
                <a:lnTo>
                  <a:pt x="6419" y="19953"/>
                </a:lnTo>
                <a:lnTo>
                  <a:pt x="6489" y="19926"/>
                </a:lnTo>
                <a:lnTo>
                  <a:pt x="6506" y="19832"/>
                </a:lnTo>
                <a:lnTo>
                  <a:pt x="6516" y="19746"/>
                </a:lnTo>
                <a:lnTo>
                  <a:pt x="6511" y="19639"/>
                </a:lnTo>
                <a:lnTo>
                  <a:pt x="6494" y="19539"/>
                </a:lnTo>
                <a:lnTo>
                  <a:pt x="6473" y="19444"/>
                </a:lnTo>
                <a:lnTo>
                  <a:pt x="6446" y="19350"/>
                </a:lnTo>
                <a:lnTo>
                  <a:pt x="6436" y="19271"/>
                </a:lnTo>
                <a:lnTo>
                  <a:pt x="6404" y="19195"/>
                </a:lnTo>
                <a:close/>
                <a:moveTo>
                  <a:pt x="4569" y="19819"/>
                </a:moveTo>
                <a:lnTo>
                  <a:pt x="4531" y="19859"/>
                </a:lnTo>
                <a:lnTo>
                  <a:pt x="4564" y="19953"/>
                </a:lnTo>
                <a:lnTo>
                  <a:pt x="4623" y="19999"/>
                </a:lnTo>
                <a:lnTo>
                  <a:pt x="4702" y="19986"/>
                </a:lnTo>
                <a:lnTo>
                  <a:pt x="4770" y="19999"/>
                </a:lnTo>
                <a:lnTo>
                  <a:pt x="4845" y="19986"/>
                </a:lnTo>
                <a:lnTo>
                  <a:pt x="4888" y="20007"/>
                </a:lnTo>
                <a:lnTo>
                  <a:pt x="4857" y="19873"/>
                </a:lnTo>
                <a:lnTo>
                  <a:pt x="4792" y="19899"/>
                </a:lnTo>
                <a:lnTo>
                  <a:pt x="4729" y="19865"/>
                </a:lnTo>
                <a:lnTo>
                  <a:pt x="4644" y="19846"/>
                </a:lnTo>
                <a:lnTo>
                  <a:pt x="4569" y="19819"/>
                </a:lnTo>
                <a:close/>
                <a:moveTo>
                  <a:pt x="3117" y="20187"/>
                </a:moveTo>
                <a:lnTo>
                  <a:pt x="3075" y="20242"/>
                </a:lnTo>
                <a:lnTo>
                  <a:pt x="3155" y="20315"/>
                </a:lnTo>
                <a:lnTo>
                  <a:pt x="3228" y="20342"/>
                </a:lnTo>
                <a:lnTo>
                  <a:pt x="3266" y="20355"/>
                </a:lnTo>
                <a:lnTo>
                  <a:pt x="3175" y="20248"/>
                </a:lnTo>
                <a:lnTo>
                  <a:pt x="3117" y="20187"/>
                </a:lnTo>
                <a:close/>
                <a:moveTo>
                  <a:pt x="3361" y="20208"/>
                </a:moveTo>
                <a:lnTo>
                  <a:pt x="3346" y="20294"/>
                </a:lnTo>
                <a:lnTo>
                  <a:pt x="3404" y="20388"/>
                </a:lnTo>
                <a:lnTo>
                  <a:pt x="3484" y="20409"/>
                </a:lnTo>
                <a:lnTo>
                  <a:pt x="3542" y="20342"/>
                </a:lnTo>
                <a:lnTo>
                  <a:pt x="3574" y="20248"/>
                </a:lnTo>
                <a:lnTo>
                  <a:pt x="3506" y="20294"/>
                </a:lnTo>
                <a:lnTo>
                  <a:pt x="3431" y="20254"/>
                </a:lnTo>
                <a:lnTo>
                  <a:pt x="3361" y="20208"/>
                </a:lnTo>
                <a:close/>
              </a:path>
            </a:pathLst>
          </a:cu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39" name="Rectangle"/>
          <p:cNvSpPr/>
          <p:nvPr/>
        </p:nvSpPr>
        <p:spPr>
          <a:xfrm>
            <a:off x="687324" y="9626270"/>
            <a:ext cx="10481164" cy="1270001"/>
          </a:xfrm>
          <a:prstGeom prst="rect">
            <a:avLst/>
          </a:prstGeom>
          <a:solidFill>
            <a:schemeClr val="accent1">
              <a:lumOff val="-135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40" name="Line"/>
          <p:cNvSpPr/>
          <p:nvPr/>
        </p:nvSpPr>
        <p:spPr>
          <a:xfrm flipV="1">
            <a:off x="2362760" y="5860831"/>
            <a:ext cx="3724023" cy="5339937"/>
          </a:xfrm>
          <a:prstGeom prst="line">
            <a:avLst/>
          </a:prstGeom>
          <a:ln w="25400">
            <a:solidFill>
              <a:srgbClr val="FFFFFF"/>
            </a:solidFill>
            <a:miter lim="400000"/>
            <a:headEnd type="oval"/>
            <a:tailEnd type="oval"/>
          </a:ln>
          <a:effectLst>
            <a:outerShdw sx="100000" sy="100000" kx="0" ky="0" algn="b" rotWithShape="0" blurRad="63500" dist="25400" dir="5400000">
              <a:srgbClr val="000000">
                <a:alpha val="50000"/>
              </a:srgbClr>
            </a:outerShdw>
          </a:effectLst>
        </p:spPr>
        <p:txBody>
          <a:bodyPr lIns="50800" tIns="50800" rIns="50800" bIns="50800" anchor="ctr"/>
          <a:lstStyle/>
          <a:p>
            <a:pPr/>
          </a:p>
        </p:txBody>
      </p:sp>
      <p:sp>
        <p:nvSpPr>
          <p:cNvPr id="41" name="SO &amp; SO"/>
          <p:cNvSpPr txBox="1"/>
          <p:nvPr/>
        </p:nvSpPr>
        <p:spPr>
          <a:xfrm>
            <a:off x="1398147" y="11995329"/>
            <a:ext cx="1257212" cy="35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18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SO &amp; SO</a:t>
            </a:r>
          </a:p>
        </p:txBody>
      </p:sp>
      <p:sp>
        <p:nvSpPr>
          <p:cNvPr id="42" name="Head with Shoulders"/>
          <p:cNvSpPr/>
          <p:nvPr/>
        </p:nvSpPr>
        <p:spPr>
          <a:xfrm>
            <a:off x="1398147" y="11111409"/>
            <a:ext cx="1020252" cy="8839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lumOff val="-13575"/>
          </a:schemeClr>
        </a:solidFill>
      </p:bgPr>
    </p:bg>
    <p:spTree>
      <p:nvGrpSpPr>
        <p:cNvPr id="1" name=""/>
        <p:cNvGrpSpPr/>
        <p:nvPr/>
      </p:nvGrpSpPr>
      <p:grpSpPr>
        <a:xfrm>
          <a:off x="0" y="0"/>
          <a:ext cx="0" cy="0"/>
          <a:chOff x="0" y="0"/>
          <a:chExt cx="0" cy="0"/>
        </a:xfrm>
      </p:grpSpPr>
      <p:sp>
        <p:nvSpPr>
          <p:cNvPr id="44" name="1930----35----40----45--|-50----55----60----65----70----80----90----95----2K----05----10----15----20---…"/>
          <p:cNvSpPr txBox="1"/>
          <p:nvPr/>
        </p:nvSpPr>
        <p:spPr>
          <a:xfrm>
            <a:off x="360033" y="12255500"/>
            <a:ext cx="24044933" cy="1460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-----**&gt;&gt;&gt;&gt;&gt;&gt;&gt;&gt;&gt;&gt;&gt;OSS&gt;&gt;&gt;CIA&gt;&gt;&gt;&gt;&gt;&gt;&gt;&gt;&gt;&gt;&gt;&gt;&gt;&gt;&gt;---------------------------------------------------------</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---VACUUM&gt;&gt;&gt;&gt;&gt;&gt;&gt;&gt;&gt;&gt;&gt;&gt;&gt;&gt;&gt;&gt;&gt;&gt;&gt;&gt;&gt;&gt;&gt;&gt;&gt;&gt;&gt;&gt;&gt;&gt;&gt;&gt;&gt;&gt;&gt;&gt;&gt;&gt;&gt;&gt;&gt;&gt;&gt;&gt;💀--------------------------------------------------</a:t>
            </a:r>
          </a:p>
        </p:txBody>
      </p:sp>
      <p:sp>
        <p:nvSpPr>
          <p:cNvPr id="45" name="DIALOG…"/>
          <p:cNvSpPr txBox="1"/>
          <p:nvPr/>
        </p:nvSpPr>
        <p:spPr>
          <a:xfrm>
            <a:off x="12800538" y="4226668"/>
            <a:ext cx="11223429" cy="318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DIALOG</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HAIRY HARRY MAN BLAH BLAH ... GRANDPA BUSH BLAH BLAH TRUE MAN BLAH BLAH C👁A BLAH BLAH</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ARE DEAD WHITE MALE NAME DROPPINGS THAT WERE NEVER DESIGNED TO STINK ... BUT ...</a:t>
            </a:r>
          </a:p>
        </p:txBody>
      </p:sp>
      <p:sp>
        <p:nvSpPr>
          <p:cNvPr id="46" name="SO &amp; SO"/>
          <p:cNvSpPr txBox="1"/>
          <p:nvPr/>
        </p:nvSpPr>
        <p:spPr>
          <a:xfrm>
            <a:off x="1398147" y="11995329"/>
            <a:ext cx="1257212" cy="35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18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SO &amp; SO</a:t>
            </a:r>
          </a:p>
        </p:txBody>
      </p:sp>
      <p:sp>
        <p:nvSpPr>
          <p:cNvPr id="47" name="Head with Shoulders"/>
          <p:cNvSpPr/>
          <p:nvPr/>
        </p:nvSpPr>
        <p:spPr>
          <a:xfrm>
            <a:off x="1036194" y="3719857"/>
            <a:ext cx="4220082" cy="3656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a:effectLst>
            <a:outerShdw sx="100000" sy="100000" kx="0" ky="0" algn="b" rotWithShape="0" blurRad="0" dist="12700" dir="2700000">
              <a:srgbClr val="000000">
                <a:alpha val="50000"/>
              </a:srgbClr>
            </a:outerShdw>
          </a:effectLst>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48" name="1947"/>
          <p:cNvSpPr txBox="1"/>
          <p:nvPr/>
        </p:nvSpPr>
        <p:spPr>
          <a:xfrm>
            <a:off x="5450778" y="11728629"/>
            <a:ext cx="1558181" cy="53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1947</a:t>
            </a:r>
          </a:p>
        </p:txBody>
      </p:sp>
      <p:sp>
        <p:nvSpPr>
          <p:cNvPr id="49" name="Head with Shoulders"/>
          <p:cNvSpPr/>
          <p:nvPr/>
        </p:nvSpPr>
        <p:spPr>
          <a:xfrm>
            <a:off x="4383018" y="3719857"/>
            <a:ext cx="4220082" cy="3656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a:effectLst>
            <a:outerShdw sx="100000" sy="100000" kx="0" ky="0" algn="b" rotWithShape="0" blurRad="0" dist="12700" dir="2700000">
              <a:srgbClr val="000000">
                <a:alpha val="50000"/>
              </a:srgbClr>
            </a:outerShdw>
          </a:effectLst>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50" name="Head with Shoulders"/>
          <p:cNvSpPr/>
          <p:nvPr/>
        </p:nvSpPr>
        <p:spPr>
          <a:xfrm>
            <a:off x="7971919" y="3719857"/>
            <a:ext cx="4220082" cy="36561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a:effectLst>
            <a:outerShdw sx="100000" sy="100000" kx="0" ky="0" algn="b" rotWithShape="0" blurRad="0" dist="12700" dir="2700000">
              <a:srgbClr val="000000">
                <a:alpha val="50000"/>
              </a:srgbClr>
            </a:outerShdw>
          </a:effectLst>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51" name="Head with Shoulders"/>
          <p:cNvSpPr/>
          <p:nvPr/>
        </p:nvSpPr>
        <p:spPr>
          <a:xfrm>
            <a:off x="1398147" y="11111409"/>
            <a:ext cx="1020252" cy="8839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lumOff val="-13575"/>
          </a:schemeClr>
        </a:solidFill>
      </p:bgPr>
    </p:bg>
    <p:spTree>
      <p:nvGrpSpPr>
        <p:cNvPr id="1" name=""/>
        <p:cNvGrpSpPr/>
        <p:nvPr/>
      </p:nvGrpSpPr>
      <p:grpSpPr>
        <a:xfrm>
          <a:off x="0" y="0"/>
          <a:ext cx="0" cy="0"/>
          <a:chOff x="0" y="0"/>
          <a:chExt cx="0" cy="0"/>
        </a:xfrm>
      </p:grpSpPr>
      <p:sp>
        <p:nvSpPr>
          <p:cNvPr id="53" name="1930----35----40----45--|-50----55----60----65----70----80----90----95----2K----05----10----15----20---…"/>
          <p:cNvSpPr txBox="1"/>
          <p:nvPr/>
        </p:nvSpPr>
        <p:spPr>
          <a:xfrm>
            <a:off x="360033" y="12255500"/>
            <a:ext cx="24044933" cy="1460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-----**&gt;&gt;&gt;&gt;&gt;&gt;&gt;&gt;&gt;&gt;&gt;OSS&gt;&gt;&gt;CIA&gt;&gt;&gt;&gt;&gt;&gt;&gt;&gt;&gt;&gt;&gt;&gt;&gt;&gt;&gt;---------------------------------------------------------</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---VACUUM&gt;&gt;&gt;&gt;&gt;&gt;&gt;&gt;&gt;&gt;&gt;&gt;&gt;&gt;&gt;&gt;&gt;&gt;&gt;&gt;&gt;&gt;&gt;&gt;&gt;&gt;&gt;&gt;&gt;&gt;&gt;&gt;&gt;&gt;&gt;&gt;&gt;&gt;&gt;&gt;&gt;&gt;&gt;&gt;💀--------------------------------------------------</a:t>
            </a:r>
          </a:p>
        </p:txBody>
      </p:sp>
      <p:sp>
        <p:nvSpPr>
          <p:cNvPr id="54" name="SO &amp; SO"/>
          <p:cNvSpPr txBox="1"/>
          <p:nvPr/>
        </p:nvSpPr>
        <p:spPr>
          <a:xfrm>
            <a:off x="1398147" y="11995329"/>
            <a:ext cx="1257212" cy="35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18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SO &amp; SO</a:t>
            </a:r>
          </a:p>
        </p:txBody>
      </p:sp>
      <p:sp>
        <p:nvSpPr>
          <p:cNvPr id="55" name="Head with Shoulders"/>
          <p:cNvSpPr/>
          <p:nvPr/>
        </p:nvSpPr>
        <p:spPr>
          <a:xfrm>
            <a:off x="4628785" y="10912889"/>
            <a:ext cx="821994" cy="7121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a:effectLst>
            <a:outerShdw sx="100000" sy="100000" kx="0" ky="0" algn="b" rotWithShape="0" blurRad="0" dist="12700" dir="2700000">
              <a:srgbClr val="000000">
                <a:alpha val="50000"/>
              </a:srgbClr>
            </a:outerShdw>
          </a:effectLst>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56" name="1947"/>
          <p:cNvSpPr txBox="1"/>
          <p:nvPr/>
        </p:nvSpPr>
        <p:spPr>
          <a:xfrm>
            <a:off x="5450778" y="11728629"/>
            <a:ext cx="1558181" cy="53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1947</a:t>
            </a:r>
          </a:p>
        </p:txBody>
      </p:sp>
      <p:sp>
        <p:nvSpPr>
          <p:cNvPr id="57" name="Head with Shoulders"/>
          <p:cNvSpPr/>
          <p:nvPr/>
        </p:nvSpPr>
        <p:spPr>
          <a:xfrm>
            <a:off x="5514519" y="10912889"/>
            <a:ext cx="821995" cy="7121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a:effectLst>
            <a:outerShdw sx="100000" sy="100000" kx="0" ky="0" algn="b" rotWithShape="0" blurRad="0" dist="12700" dir="2700000">
              <a:srgbClr val="000000">
                <a:alpha val="50000"/>
              </a:srgbClr>
            </a:outerShdw>
          </a:effectLst>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58" name="Head with Shoulders"/>
          <p:cNvSpPr/>
          <p:nvPr/>
        </p:nvSpPr>
        <p:spPr>
          <a:xfrm>
            <a:off x="6400254" y="10912889"/>
            <a:ext cx="821994" cy="7121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a:effectLst>
            <a:outerShdw sx="100000" sy="100000" kx="0" ky="0" algn="b" rotWithShape="0" blurRad="0" dist="12700" dir="2700000">
              <a:srgbClr val="000000">
                <a:alpha val="50000"/>
              </a:srgbClr>
            </a:outerShdw>
          </a:effectLst>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59" name="DIALOG…"/>
          <p:cNvSpPr txBox="1"/>
          <p:nvPr/>
        </p:nvSpPr>
        <p:spPr>
          <a:xfrm>
            <a:off x="12800538" y="4226668"/>
            <a:ext cx="11223429" cy="3187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DIALOG</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HAIRY HARRY MAN BLAH BLAH ... GRANDPA BUSH BLAH BLAH TRUE MAN BLAH BLAH C👁A BLAH BLAH</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ARE DEAD WHITE MALE NAME DROPPINGS THAT WERE NEVER DESIGNED TO STINK ... BUT ...</a:t>
            </a:r>
          </a:p>
        </p:txBody>
      </p:sp>
      <p:sp>
        <p:nvSpPr>
          <p:cNvPr id="60" name="Head with Shoulders"/>
          <p:cNvSpPr/>
          <p:nvPr/>
        </p:nvSpPr>
        <p:spPr>
          <a:xfrm>
            <a:off x="1398147" y="11111409"/>
            <a:ext cx="1020252" cy="8839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lumOff val="-13575"/>
          </a:schemeClr>
        </a:solidFill>
      </p:bgPr>
    </p:bg>
    <p:spTree>
      <p:nvGrpSpPr>
        <p:cNvPr id="1" name=""/>
        <p:cNvGrpSpPr/>
        <p:nvPr/>
      </p:nvGrpSpPr>
      <p:grpSpPr>
        <a:xfrm>
          <a:off x="0" y="0"/>
          <a:ext cx="0" cy="0"/>
          <a:chOff x="0" y="0"/>
          <a:chExt cx="0" cy="0"/>
        </a:xfrm>
      </p:grpSpPr>
      <p:sp>
        <p:nvSpPr>
          <p:cNvPr id="62" name="1930----35----40----45--|-50----55----60----65----70----80----90----95----2K----05----10----15----20---…"/>
          <p:cNvSpPr txBox="1"/>
          <p:nvPr/>
        </p:nvSpPr>
        <p:spPr>
          <a:xfrm>
            <a:off x="355600" y="12255500"/>
            <a:ext cx="24044933" cy="1460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-----**&gt;&gt;&gt;&gt;&gt;&gt;&gt;&gt;&gt;&gt;&gt;OSS&gt;&gt;&gt;CIA&gt;&gt;&gt;&gt;&gt;&gt;&gt;&gt;&gt;&gt;&gt;&gt;&gt;&gt;&gt;---------------------------------------------------------</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---VACUUM&gt;&gt;&gt;&gt;&gt;&gt;&gt;&gt;&gt;&gt;&gt;&gt;&gt;&gt;&gt;&gt;&gt;&gt;&gt;&gt;&gt;&gt;&gt;&gt;&gt;&gt;&gt;&gt;&gt;&gt;&gt;&gt;&gt;&gt;&gt;&gt;&gt;&gt;&gt;&gt;&gt;&gt;&gt;&gt;💀--------------------------------------------------</a:t>
            </a:r>
          </a:p>
        </p:txBody>
      </p:sp>
      <p:sp>
        <p:nvSpPr>
          <p:cNvPr id="63" name="MEANWHILE ... BACK AT THE RANCH…"/>
          <p:cNvSpPr txBox="1"/>
          <p:nvPr/>
        </p:nvSpPr>
        <p:spPr>
          <a:xfrm>
            <a:off x="12800538" y="5122018"/>
            <a:ext cx="11223429" cy="1397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MEANWHILE ... BACK AT THE RANCH</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ELLBY JACKITOFF WAS PLOTTING AN ELECTION WIN</a:t>
            </a:r>
          </a:p>
        </p:txBody>
      </p:sp>
      <p:sp>
        <p:nvSpPr>
          <p:cNvPr id="64" name="SO &amp; SO"/>
          <p:cNvSpPr txBox="1"/>
          <p:nvPr/>
        </p:nvSpPr>
        <p:spPr>
          <a:xfrm>
            <a:off x="1398147" y="11995329"/>
            <a:ext cx="1257212" cy="35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18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SO &amp; SO</a:t>
            </a:r>
          </a:p>
        </p:txBody>
      </p:sp>
      <p:sp>
        <p:nvSpPr>
          <p:cNvPr id="65" name="1947"/>
          <p:cNvSpPr txBox="1"/>
          <p:nvPr/>
        </p:nvSpPr>
        <p:spPr>
          <a:xfrm>
            <a:off x="5450778" y="11728629"/>
            <a:ext cx="1558181" cy="53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lvl1pPr>
          </a:lstStyle>
          <a:p>
            <a:pPr/>
            <a:r>
              <a:t>1947</a:t>
            </a:r>
          </a:p>
        </p:txBody>
      </p:sp>
      <p:sp>
        <p:nvSpPr>
          <p:cNvPr id="66" name="Head with Shoulders"/>
          <p:cNvSpPr/>
          <p:nvPr/>
        </p:nvSpPr>
        <p:spPr>
          <a:xfrm>
            <a:off x="1759826" y="1890569"/>
            <a:ext cx="9966998" cy="86351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a:effectLst>
            <a:outerShdw sx="100000" sy="100000" kx="0" ky="0" algn="b" rotWithShape="0" blurRad="0" dist="12700" dir="2700000">
              <a:srgbClr val="000000">
                <a:alpha val="50000"/>
              </a:srgbClr>
            </a:outerShdw>
          </a:effectLst>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67" name="Cowboy Hat"/>
          <p:cNvSpPr/>
          <p:nvPr/>
        </p:nvSpPr>
        <p:spPr>
          <a:xfrm>
            <a:off x="2481961" y="442494"/>
            <a:ext cx="8522728" cy="3834004"/>
          </a:xfrm>
          <a:custGeom>
            <a:avLst/>
            <a:gdLst/>
            <a:ahLst/>
            <a:cxnLst>
              <a:cxn ang="0">
                <a:pos x="wd2" y="hd2"/>
              </a:cxn>
              <a:cxn ang="5400000">
                <a:pos x="wd2" y="hd2"/>
              </a:cxn>
              <a:cxn ang="10800000">
                <a:pos x="wd2" y="hd2"/>
              </a:cxn>
              <a:cxn ang="16200000">
                <a:pos x="wd2" y="hd2"/>
              </a:cxn>
            </a:cxnLst>
            <a:rect l="0" t="0" r="r" b="b"/>
            <a:pathLst>
              <a:path w="21533" h="21518" fill="norm" stroke="1" extrusionOk="0">
                <a:moveTo>
                  <a:pt x="12340" y="7"/>
                </a:moveTo>
                <a:cubicBezTo>
                  <a:pt x="12212" y="37"/>
                  <a:pt x="12087" y="159"/>
                  <a:pt x="11986" y="374"/>
                </a:cubicBezTo>
                <a:cubicBezTo>
                  <a:pt x="11700" y="974"/>
                  <a:pt x="11285" y="1558"/>
                  <a:pt x="10767" y="1558"/>
                </a:cubicBezTo>
                <a:cubicBezTo>
                  <a:pt x="10302" y="1558"/>
                  <a:pt x="9924" y="1093"/>
                  <a:pt x="9643" y="565"/>
                </a:cubicBezTo>
                <a:cubicBezTo>
                  <a:pt x="9298" y="-82"/>
                  <a:pt x="8780" y="72"/>
                  <a:pt x="8515" y="888"/>
                </a:cubicBezTo>
                <a:lnTo>
                  <a:pt x="7259" y="4772"/>
                </a:lnTo>
                <a:cubicBezTo>
                  <a:pt x="6913" y="5827"/>
                  <a:pt x="6660" y="7013"/>
                  <a:pt x="6503" y="8271"/>
                </a:cubicBezTo>
                <a:lnTo>
                  <a:pt x="5370" y="16738"/>
                </a:lnTo>
                <a:cubicBezTo>
                  <a:pt x="5354" y="16858"/>
                  <a:pt x="5369" y="16987"/>
                  <a:pt x="5407" y="17082"/>
                </a:cubicBezTo>
                <a:cubicBezTo>
                  <a:pt x="6756" y="20079"/>
                  <a:pt x="8343" y="19840"/>
                  <a:pt x="10767" y="19840"/>
                </a:cubicBezTo>
                <a:cubicBezTo>
                  <a:pt x="13168" y="19840"/>
                  <a:pt x="14770" y="20091"/>
                  <a:pt x="16124" y="17082"/>
                </a:cubicBezTo>
                <a:cubicBezTo>
                  <a:pt x="16162" y="16999"/>
                  <a:pt x="16179" y="16858"/>
                  <a:pt x="16163" y="16738"/>
                </a:cubicBezTo>
                <a:lnTo>
                  <a:pt x="15030" y="8271"/>
                </a:lnTo>
                <a:cubicBezTo>
                  <a:pt x="14873" y="7013"/>
                  <a:pt x="14620" y="5827"/>
                  <a:pt x="14274" y="4772"/>
                </a:cubicBezTo>
                <a:lnTo>
                  <a:pt x="12913" y="577"/>
                </a:lnTo>
                <a:cubicBezTo>
                  <a:pt x="12775" y="157"/>
                  <a:pt x="12553" y="-43"/>
                  <a:pt x="12340" y="7"/>
                </a:cubicBezTo>
                <a:close/>
                <a:moveTo>
                  <a:pt x="2090" y="12804"/>
                </a:moveTo>
                <a:cubicBezTo>
                  <a:pt x="954" y="12688"/>
                  <a:pt x="-24" y="13959"/>
                  <a:pt x="0" y="15921"/>
                </a:cubicBezTo>
                <a:cubicBezTo>
                  <a:pt x="43" y="19410"/>
                  <a:pt x="2120" y="21518"/>
                  <a:pt x="4845" y="21518"/>
                </a:cubicBezTo>
                <a:cubicBezTo>
                  <a:pt x="7571" y="21518"/>
                  <a:pt x="13966" y="21518"/>
                  <a:pt x="16686" y="21518"/>
                </a:cubicBezTo>
                <a:cubicBezTo>
                  <a:pt x="19406" y="21518"/>
                  <a:pt x="21490" y="19410"/>
                  <a:pt x="21533" y="15921"/>
                </a:cubicBezTo>
                <a:cubicBezTo>
                  <a:pt x="21576" y="12433"/>
                  <a:pt x="18456" y="11126"/>
                  <a:pt x="16902" y="15921"/>
                </a:cubicBezTo>
                <a:cubicBezTo>
                  <a:pt x="15353" y="20716"/>
                  <a:pt x="13605" y="20417"/>
                  <a:pt x="10767" y="20417"/>
                </a:cubicBezTo>
                <a:cubicBezTo>
                  <a:pt x="7928" y="20417"/>
                  <a:pt x="6184" y="20716"/>
                  <a:pt x="4630" y="15921"/>
                </a:cubicBezTo>
                <a:cubicBezTo>
                  <a:pt x="3952" y="13823"/>
                  <a:pt x="2973" y="12895"/>
                  <a:pt x="2090" y="12804"/>
                </a:cubicBezTo>
                <a:close/>
              </a:path>
            </a:pathLst>
          </a:custGeom>
          <a:solidFill>
            <a:srgbClr val="0000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68" name="Head with Shoulders"/>
          <p:cNvSpPr/>
          <p:nvPr/>
        </p:nvSpPr>
        <p:spPr>
          <a:xfrm>
            <a:off x="1398147" y="11111409"/>
            <a:ext cx="1020252" cy="8839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FFFF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lumOff val="-13575"/>
          </a:schemeClr>
        </a:solidFill>
      </p:bgPr>
    </p:bg>
    <p:spTree>
      <p:nvGrpSpPr>
        <p:cNvPr id="1" name=""/>
        <p:cNvGrpSpPr/>
        <p:nvPr/>
      </p:nvGrpSpPr>
      <p:grpSpPr>
        <a:xfrm>
          <a:off x="0" y="0"/>
          <a:ext cx="0" cy="0"/>
          <a:chOff x="0" y="0"/>
          <a:chExt cx="0" cy="0"/>
        </a:xfrm>
      </p:grpSpPr>
      <p:sp>
        <p:nvSpPr>
          <p:cNvPr id="70" name="1930----35----40----45----50----55----60----65----70----80----90----95----2K----05----10----15----20---…"/>
          <p:cNvSpPr txBox="1"/>
          <p:nvPr>
            <p:ph type="body" idx="21"/>
          </p:nvPr>
        </p:nvSpPr>
        <p:spPr>
          <a:prstGeom prst="rect">
            <a:avLst/>
          </a:prstGeom>
        </p:spPr>
        <p:txBody>
          <a:bodyPr/>
          <a:lstStyle/>
          <a:p>
            <a:pPr defTabSz="2438338">
              <a:defRPr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defTabSz="2438338">
              <a:defRPr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t>
            </a:r>
          </a:p>
          <a:p>
            <a:pPr defTabSz="2438338">
              <a:defRPr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t>
            </a:r>
          </a:p>
        </p:txBody>
      </p:sp>
      <p:sp>
        <p:nvSpPr>
          <p:cNvPr id="71" name="1930----35----40----45----50----55----60----65----70----80----90----95----2K----05----10----15----20---…"/>
          <p:cNvSpPr txBox="1"/>
          <p:nvPr/>
        </p:nvSpPr>
        <p:spPr>
          <a:xfrm>
            <a:off x="360033" y="12254918"/>
            <a:ext cx="23663933" cy="1397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1930----35----40----45----50----55----60----65----70----80----90----95----2K----05----10----15----20---</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t>
            </a:r>
          </a:p>
          <a:p>
            <a:pPr algn="l">
              <a:defRPr b="1" sz="30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a:t>
            </a:r>
          </a:p>
        </p:txBody>
      </p:sp>
      <p:sp>
        <p:nvSpPr>
          <p:cNvPr id="72" name="DISABLE SMART QUOTES AND DASHES IN PREFS WHILE DEVELOPING…"/>
          <p:cNvSpPr txBox="1"/>
          <p:nvPr/>
        </p:nvSpPr>
        <p:spPr>
          <a:xfrm>
            <a:off x="1369729" y="1022520"/>
            <a:ext cx="21644543" cy="1051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257300" indent="-1257300" algn="l">
              <a:buSzPct val="123000"/>
              <a:buChar char="•"/>
              <a:defRPr b="1" sz="72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DISABLE SMART QUOTES AND DASHES IN PREFS WHILE DEVELOPING</a:t>
            </a:r>
          </a:p>
          <a:p>
            <a:pPr marL="1257300" indent="-1257300" algn="l">
              <a:buSzPct val="123000"/>
              <a:buChar char="•"/>
              <a:defRPr b="1" sz="72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HIDE THE UNDERLYING TANDEM LINES BY COLOURING THEM WITH SAME BLUE AS BACKGROUND</a:t>
            </a:r>
          </a:p>
          <a:p>
            <a:pPr marL="1257300" indent="-1257300" algn="l">
              <a:buSzPct val="123000"/>
              <a:buChar char="•"/>
              <a:defRPr b="1" sz="72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EXPORTING ANIMATIONS VIA BLUESCREEN GIFs OR VIDEO IS ALSO AN OPTION</a:t>
            </a:r>
          </a:p>
          <a:p>
            <a:pPr marL="1257300" indent="-1257300" algn="l">
              <a:buSzPct val="123000"/>
              <a:buChar char="•"/>
              <a:defRPr b="1" sz="7200">
                <a:solidFill>
                  <a:srgbClr val="FFFFFF"/>
                </a:solidFill>
                <a:effectLst>
                  <a:outerShdw sx="100000" sy="100000" kx="0" ky="0" algn="b" rotWithShape="0" blurRad="0" dist="25400" dir="2700000">
                    <a:srgbClr val="000000"/>
                  </a:outerShdw>
                </a:effectLst>
                <a:latin typeface="Courier New"/>
                <a:ea typeface="Courier New"/>
                <a:cs typeface="Courier New"/>
                <a:sym typeface="Courier New"/>
              </a:defRPr>
            </a:pPr>
            <a:r>
              <a:t>EXPORT INDIVIDUAL (OR ALL SLIDES) AS IMAGES OR SCREENSHOT TO CREATE THE BLUESCREEN INSERT FOR VIDEO</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